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161483" rtl="0" eaLnBrk="1" latinLnBrk="0" hangingPunct="1">
      <a:defRPr sz="636" kern="1200">
        <a:solidFill>
          <a:schemeClr val="tx1"/>
        </a:solidFill>
        <a:latin typeface="+mn-lt"/>
        <a:ea typeface="+mn-ea"/>
        <a:cs typeface="+mn-cs"/>
      </a:defRPr>
    </a:lvl1pPr>
    <a:lvl2pPr marL="161483" algn="l" defTabSz="161483" rtl="0" eaLnBrk="1" latinLnBrk="0" hangingPunct="1">
      <a:defRPr sz="636" kern="1200">
        <a:solidFill>
          <a:schemeClr val="tx1"/>
        </a:solidFill>
        <a:latin typeface="+mn-lt"/>
        <a:ea typeface="+mn-ea"/>
        <a:cs typeface="+mn-cs"/>
      </a:defRPr>
    </a:lvl2pPr>
    <a:lvl3pPr marL="322966" algn="l" defTabSz="161483" rtl="0" eaLnBrk="1" latinLnBrk="0" hangingPunct="1">
      <a:defRPr sz="636" kern="1200">
        <a:solidFill>
          <a:schemeClr val="tx1"/>
        </a:solidFill>
        <a:latin typeface="+mn-lt"/>
        <a:ea typeface="+mn-ea"/>
        <a:cs typeface="+mn-cs"/>
      </a:defRPr>
    </a:lvl3pPr>
    <a:lvl4pPr marL="484449" algn="l" defTabSz="161483" rtl="0" eaLnBrk="1" latinLnBrk="0" hangingPunct="1">
      <a:defRPr sz="636" kern="1200">
        <a:solidFill>
          <a:schemeClr val="tx1"/>
        </a:solidFill>
        <a:latin typeface="+mn-lt"/>
        <a:ea typeface="+mn-ea"/>
        <a:cs typeface="+mn-cs"/>
      </a:defRPr>
    </a:lvl4pPr>
    <a:lvl5pPr marL="645932" algn="l" defTabSz="161483" rtl="0" eaLnBrk="1" latinLnBrk="0" hangingPunct="1">
      <a:defRPr sz="636" kern="1200">
        <a:solidFill>
          <a:schemeClr val="tx1"/>
        </a:solidFill>
        <a:latin typeface="+mn-lt"/>
        <a:ea typeface="+mn-ea"/>
        <a:cs typeface="+mn-cs"/>
      </a:defRPr>
    </a:lvl5pPr>
    <a:lvl6pPr marL="807415" algn="l" defTabSz="161483" rtl="0" eaLnBrk="1" latinLnBrk="0" hangingPunct="1">
      <a:defRPr sz="636" kern="1200">
        <a:solidFill>
          <a:schemeClr val="tx1"/>
        </a:solidFill>
        <a:latin typeface="+mn-lt"/>
        <a:ea typeface="+mn-ea"/>
        <a:cs typeface="+mn-cs"/>
      </a:defRPr>
    </a:lvl6pPr>
    <a:lvl7pPr marL="968898" algn="l" defTabSz="161483" rtl="0" eaLnBrk="1" latinLnBrk="0" hangingPunct="1">
      <a:defRPr sz="636" kern="1200">
        <a:solidFill>
          <a:schemeClr val="tx1"/>
        </a:solidFill>
        <a:latin typeface="+mn-lt"/>
        <a:ea typeface="+mn-ea"/>
        <a:cs typeface="+mn-cs"/>
      </a:defRPr>
    </a:lvl7pPr>
    <a:lvl8pPr marL="1130381" algn="l" defTabSz="161483" rtl="0" eaLnBrk="1" latinLnBrk="0" hangingPunct="1">
      <a:defRPr sz="636" kern="1200">
        <a:solidFill>
          <a:schemeClr val="tx1"/>
        </a:solidFill>
        <a:latin typeface="+mn-lt"/>
        <a:ea typeface="+mn-ea"/>
        <a:cs typeface="+mn-cs"/>
      </a:defRPr>
    </a:lvl8pPr>
    <a:lvl9pPr marL="1291864" algn="l" defTabSz="161483" rtl="0" eaLnBrk="1" latinLnBrk="0" hangingPunct="1">
      <a:defRPr sz="6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21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884B-749F-4B3C-8009-53BA31FC3BA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ADD0-7A2C-46BA-BB33-D0EA307A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9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884B-749F-4B3C-8009-53BA31FC3BA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ADD0-7A2C-46BA-BB33-D0EA307A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3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884B-749F-4B3C-8009-53BA31FC3BA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ADD0-7A2C-46BA-BB33-D0EA307A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9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884B-749F-4B3C-8009-53BA31FC3BA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ADD0-7A2C-46BA-BB33-D0EA307A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8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884B-749F-4B3C-8009-53BA31FC3BA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ADD0-7A2C-46BA-BB33-D0EA307A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4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884B-749F-4B3C-8009-53BA31FC3BA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ADD0-7A2C-46BA-BB33-D0EA307A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884B-749F-4B3C-8009-53BA31FC3BA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ADD0-7A2C-46BA-BB33-D0EA307A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884B-749F-4B3C-8009-53BA31FC3BA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ADD0-7A2C-46BA-BB33-D0EA307A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884B-749F-4B3C-8009-53BA31FC3BA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ADD0-7A2C-46BA-BB33-D0EA307A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884B-749F-4B3C-8009-53BA31FC3BA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ADD0-7A2C-46BA-BB33-D0EA307A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6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884B-749F-4B3C-8009-53BA31FC3BA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ADD0-7A2C-46BA-BB33-D0EA307A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4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4884B-749F-4B3C-8009-53BA31FC3BA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2ADD0-7A2C-46BA-BB33-D0EA307A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3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4"/>
          <p:cNvSpPr txBox="1"/>
          <p:nvPr/>
        </p:nvSpPr>
        <p:spPr>
          <a:xfrm>
            <a:off x="221794" y="1417981"/>
            <a:ext cx="6918455" cy="11195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lv-LV" sz="1413" b="1" dirty="0"/>
              <a:t>Vārds, uzvārds</a:t>
            </a:r>
            <a:r>
              <a:rPr lang="de-DE" sz="1413" b="1" dirty="0"/>
              <a:t>| </a:t>
            </a:r>
            <a:r>
              <a:rPr lang="lv-LV" sz="1413" b="1" dirty="0"/>
              <a:t>skola</a:t>
            </a:r>
            <a:r>
              <a:rPr lang="de-DE" sz="1413" b="1" dirty="0"/>
              <a:t> </a:t>
            </a:r>
          </a:p>
          <a:p>
            <a:r>
              <a:rPr lang="lv-LV" sz="3532" b="1" dirty="0">
                <a:solidFill>
                  <a:schemeClr val="accent1">
                    <a:lumMod val="75000"/>
                  </a:schemeClr>
                </a:solidFill>
              </a:rPr>
              <a:t>Tēma:</a:t>
            </a:r>
            <a:endParaRPr lang="de-DE" sz="3532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feld 5"/>
          <p:cNvSpPr txBox="1"/>
          <p:nvPr/>
        </p:nvSpPr>
        <p:spPr>
          <a:xfrm>
            <a:off x="300286" y="2763879"/>
            <a:ext cx="3380736" cy="2624924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r>
              <a:rPr lang="lv-LV" sz="1413" b="1" dirty="0" smtClean="0"/>
              <a:t>Apraksts</a:t>
            </a:r>
            <a:r>
              <a:rPr lang="lv-LV" sz="1413" dirty="0" smtClean="0"/>
              <a:t> par:</a:t>
            </a:r>
          </a:p>
          <a:p>
            <a:r>
              <a:rPr lang="lv-LV" sz="1413" dirty="0" smtClean="0"/>
              <a:t>sasniedzamajiem </a:t>
            </a:r>
            <a:r>
              <a:rPr lang="lv-LV" sz="1413" dirty="0"/>
              <a:t>rezultātiem, izmantotajām metodēm, </a:t>
            </a:r>
            <a:r>
              <a:rPr lang="lv-LV" sz="1413" dirty="0"/>
              <a:t>izglītojamā izaugsmes mērījumu </a:t>
            </a:r>
            <a:r>
              <a:rPr lang="lv-LV" sz="1413" dirty="0"/>
              <a:t>metodiku, secinājumi u.c.</a:t>
            </a:r>
          </a:p>
          <a:p>
            <a:endParaRPr lang="en-GB" sz="1413" dirty="0"/>
          </a:p>
        </p:txBody>
      </p:sp>
      <p:sp>
        <p:nvSpPr>
          <p:cNvPr id="19" name="Textfeld 6"/>
          <p:cNvSpPr txBox="1"/>
          <p:nvPr/>
        </p:nvSpPr>
        <p:spPr>
          <a:xfrm>
            <a:off x="300285" y="8161040"/>
            <a:ext cx="6918455" cy="451074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r>
              <a:rPr lang="lv-LV" sz="1413" i="1" dirty="0"/>
              <a:t>Šis ir </a:t>
            </a:r>
            <a:r>
              <a:rPr lang="lv-LV" sz="1413" i="1" dirty="0" smtClean="0"/>
              <a:t>piemērs </a:t>
            </a:r>
            <a:r>
              <a:rPr lang="lv-LV" sz="1413" i="1" dirty="0"/>
              <a:t>kā iespējams noformēt metodisko </a:t>
            </a:r>
            <a:r>
              <a:rPr lang="lv-LV" sz="1413" i="1" dirty="0" smtClean="0"/>
              <a:t>materiālu. Attēlus un tekstu varat ievietot pēc pašu uzskatiem,  </a:t>
            </a:r>
            <a:r>
              <a:rPr lang="lv-LV" sz="1413" i="1" dirty="0"/>
              <a:t>lappušu skaits neierobežots</a:t>
            </a:r>
            <a:r>
              <a:rPr lang="lv-LV" sz="1413" dirty="0"/>
              <a:t>.</a:t>
            </a:r>
            <a:endParaRPr lang="en-GB" sz="1413" dirty="0"/>
          </a:p>
        </p:txBody>
      </p:sp>
      <p:pic>
        <p:nvPicPr>
          <p:cNvPr id="20" name="Bild 7" descr="bienenstock_188675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0"/>
          <a:stretch/>
        </p:blipFill>
        <p:spPr>
          <a:xfrm>
            <a:off x="3877940" y="2781918"/>
            <a:ext cx="3340800" cy="2703826"/>
          </a:xfrm>
          <a:prstGeom prst="rect">
            <a:avLst/>
          </a:prstGeom>
        </p:spPr>
      </p:pic>
      <p:pic>
        <p:nvPicPr>
          <p:cNvPr id="21" name="Bild 9" descr="schmetterlin_ds_385475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6"/>
          <a:stretch/>
        </p:blipFill>
        <p:spPr>
          <a:xfrm>
            <a:off x="300285" y="5656167"/>
            <a:ext cx="3380737" cy="2260468"/>
          </a:xfrm>
          <a:prstGeom prst="rect">
            <a:avLst/>
          </a:prstGeom>
        </p:spPr>
      </p:pic>
      <p:pic>
        <p:nvPicPr>
          <p:cNvPr id="22" name="Bil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941" y="5656167"/>
            <a:ext cx="3332396" cy="2260468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 rot="20234168">
            <a:off x="279120" y="8758059"/>
            <a:ext cx="1603483" cy="1530773"/>
          </a:xfrm>
          <a:prstGeom prst="ellipse">
            <a:avLst/>
          </a:prstGeom>
          <a:solidFill>
            <a:srgbClr val="96B5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 smtClean="0"/>
              <a:t>Sasniegumi</a:t>
            </a:r>
            <a:endParaRPr lang="de-DE" sz="1400" b="1" dirty="0"/>
          </a:p>
        </p:txBody>
      </p:sp>
      <p:sp>
        <p:nvSpPr>
          <p:cNvPr id="24" name="Textfeld 13"/>
          <p:cNvSpPr txBox="1"/>
          <p:nvPr/>
        </p:nvSpPr>
        <p:spPr>
          <a:xfrm>
            <a:off x="2211853" y="8856519"/>
            <a:ext cx="4928396" cy="1320614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r>
              <a:rPr lang="lv-LV" sz="2119" dirty="0">
                <a:solidFill>
                  <a:schemeClr val="accent1">
                    <a:lumMod val="75000"/>
                  </a:schemeClr>
                </a:solidFill>
              </a:rPr>
              <a:t>Secinājumi</a:t>
            </a:r>
            <a:r>
              <a:rPr lang="lv-LV" sz="2119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en-GB" sz="2119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300285" y="176675"/>
            <a:ext cx="7089742" cy="2143389"/>
            <a:chOff x="841404" y="571500"/>
            <a:chExt cx="20075496" cy="6069277"/>
          </a:xfrm>
        </p:grpSpPr>
        <p:sp>
          <p:nvSpPr>
            <p:cNvPr id="26" name="Rectangle 25"/>
            <p:cNvSpPr/>
            <p:nvPr/>
          </p:nvSpPr>
          <p:spPr>
            <a:xfrm>
              <a:off x="841404" y="571500"/>
              <a:ext cx="14741496" cy="2851124"/>
            </a:xfrm>
            <a:prstGeom prst="rect">
              <a:avLst/>
            </a:prstGeom>
            <a:gradFill>
              <a:gsLst>
                <a:gs pos="100000">
                  <a:srgbClr val="C00000"/>
                </a:gs>
                <a:gs pos="0">
                  <a:schemeClr val="accent1">
                    <a:lumMod val="7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701934" y="571500"/>
              <a:ext cx="5214966" cy="2851124"/>
            </a:xfrm>
            <a:prstGeom prst="rect">
              <a:avLst/>
            </a:prstGeom>
            <a:gradFill>
              <a:gsLst>
                <a:gs pos="80000">
                  <a:schemeClr val="bg1"/>
                </a:gs>
                <a:gs pos="0">
                  <a:schemeClr val="accent1">
                    <a:lumMod val="7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4849" y="1026173"/>
              <a:ext cx="4809136" cy="1941778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1485899" y="993220"/>
              <a:ext cx="13639800" cy="56475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472" b="1" dirty="0">
                  <a:solidFill>
                    <a:schemeClr val="bg1"/>
                  </a:solidFill>
                </a:rPr>
                <a:t>Jelgavas pilsētas pedagogu konkurss </a:t>
              </a:r>
              <a:r>
                <a:rPr lang="lv-LV" sz="2472" b="1" dirty="0" smtClean="0">
                  <a:solidFill>
                    <a:schemeClr val="bg1"/>
                  </a:solidFill>
                </a:rPr>
                <a:t>2018</a:t>
              </a:r>
              <a:r>
                <a:rPr lang="lv-LV" sz="2472" b="1" dirty="0">
                  <a:solidFill>
                    <a:schemeClr val="bg1"/>
                  </a:solidFill>
                </a:rPr>
                <a:t>./</a:t>
              </a:r>
              <a:r>
                <a:rPr lang="lv-LV" sz="2472" b="1" dirty="0" smtClean="0">
                  <a:solidFill>
                    <a:schemeClr val="bg1"/>
                  </a:solidFill>
                </a:rPr>
                <a:t>2019.m. g.</a:t>
              </a:r>
              <a:endParaRPr lang="lv-LV" sz="2472" b="1" dirty="0">
                <a:solidFill>
                  <a:schemeClr val="bg1"/>
                </a:solidFill>
              </a:endParaRPr>
            </a:p>
            <a:p>
              <a:pPr algn="ctr"/>
              <a:endParaRPr lang="lv-LV" sz="2472" b="1" dirty="0" smtClean="0">
                <a:solidFill>
                  <a:schemeClr val="bg1"/>
                </a:solidFill>
              </a:endParaRPr>
            </a:p>
            <a:p>
              <a:pPr algn="ctr"/>
              <a:endParaRPr lang="lv-LV" sz="2472" b="1" dirty="0">
                <a:solidFill>
                  <a:schemeClr val="bg1"/>
                </a:solidFill>
              </a:endParaRPr>
            </a:p>
            <a:p>
              <a:pPr algn="ctr"/>
              <a:r>
                <a:rPr lang="lv-LV" sz="2472" b="1" dirty="0">
                  <a:solidFill>
                    <a:schemeClr val="bg1"/>
                  </a:solidFill>
                </a:rPr>
                <a:t>«Laiks Iespējām»</a:t>
              </a:r>
              <a:endParaRPr lang="en-US" sz="2472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85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63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Zintis Buls</dc:creator>
  <cp:lastModifiedBy>Skaidrīte Bukbārde</cp:lastModifiedBy>
  <cp:revision>7</cp:revision>
  <cp:lastPrinted>2018-11-27T08:48:05Z</cp:lastPrinted>
  <dcterms:created xsi:type="dcterms:W3CDTF">2018-11-09T11:53:17Z</dcterms:created>
  <dcterms:modified xsi:type="dcterms:W3CDTF">2018-11-27T09:01:57Z</dcterms:modified>
</cp:coreProperties>
</file>