
<file path=[Content_Types].xml><?xml version="1.0" encoding="utf-8"?>
<Types xmlns="http://schemas.openxmlformats.org/package/2006/content-types">
  <Default Extension="bin" ContentType="application/vnd.openxmlformats-officedocument.oleObject"/>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charts/chart2.xml" ContentType="application/vnd.openxmlformats-officedocument.drawingml.chart+xml"/>
  <Override PartName="/ppt/charts/style1.xml" ContentType="application/vnd.ms-office.chartstyle+xml"/>
  <Override PartName="/ppt/charts/colors1.xml" ContentType="application/vnd.ms-office.chartcolorstyle+xml"/>
  <Override PartName="/ppt/charts/chart3.xml" ContentType="application/vnd.openxmlformats-officedocument.drawingml.chart+xml"/>
  <Override PartName="/ppt/charts/style2.xml" ContentType="application/vnd.ms-office.chartstyle+xml"/>
  <Override PartName="/ppt/charts/colors2.xml" ContentType="application/vnd.ms-office.chartcolorstyle+xml"/>
  <Override PartName="/ppt/drawings/drawing1.xml" ContentType="application/vnd.openxmlformats-officedocument.drawingml.chartshapes+xml"/>
  <Override PartName="/ppt/charts/chart4.xml" ContentType="application/vnd.openxmlformats-officedocument.drawingml.chart+xml"/>
  <Override PartName="/ppt/charts/style3.xml" ContentType="application/vnd.ms-office.chartstyle+xml"/>
  <Override PartName="/ppt/charts/colors3.xml" ContentType="application/vnd.ms-office.chartcolorstyle+xml"/>
  <Override PartName="/ppt/drawings/drawing2.xml" ContentType="application/vnd.openxmlformats-officedocument.drawingml.chartshapes+xml"/>
  <Override PartName="/ppt/charts/chart5.xml" ContentType="application/vnd.openxmlformats-officedocument.drawingml.chart+xml"/>
  <Override PartName="/ppt/charts/style4.xml" ContentType="application/vnd.ms-office.chartstyle+xml"/>
  <Override PartName="/ppt/charts/colors4.xml" ContentType="application/vnd.ms-office.chartcolorstyle+xml"/>
  <Override PartName="/ppt/drawings/drawing3.xml" ContentType="application/vnd.openxmlformats-officedocument.drawingml.chartshapes+xml"/>
  <Override PartName="/ppt/charts/chart6.xml" ContentType="application/vnd.openxmlformats-officedocument.drawingml.chart+xml"/>
  <Override PartName="/ppt/charts/style5.xml" ContentType="application/vnd.ms-office.chartstyle+xml"/>
  <Override PartName="/ppt/charts/colors5.xml" ContentType="application/vnd.ms-office.chartcolorstyl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theme/themeOverride1.xml" ContentType="application/vnd.openxmlformats-officedocument.themeOverr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4448" r:id="rId1"/>
  </p:sldMasterIdLst>
  <p:notesMasterIdLst>
    <p:notesMasterId r:id="rId25"/>
  </p:notesMasterIdLst>
  <p:handoutMasterIdLst>
    <p:handoutMasterId r:id="rId26"/>
  </p:handoutMasterIdLst>
  <p:sldIdLst>
    <p:sldId id="256" r:id="rId2"/>
    <p:sldId id="461" r:id="rId3"/>
    <p:sldId id="462" r:id="rId4"/>
    <p:sldId id="464" r:id="rId5"/>
    <p:sldId id="471" r:id="rId6"/>
    <p:sldId id="465" r:id="rId7"/>
    <p:sldId id="443" r:id="rId8"/>
    <p:sldId id="472" r:id="rId9"/>
    <p:sldId id="470" r:id="rId10"/>
    <p:sldId id="460" r:id="rId11"/>
    <p:sldId id="450" r:id="rId12"/>
    <p:sldId id="437" r:id="rId13"/>
    <p:sldId id="435" r:id="rId14"/>
    <p:sldId id="436" r:id="rId15"/>
    <p:sldId id="467" r:id="rId16"/>
    <p:sldId id="468" r:id="rId17"/>
    <p:sldId id="469" r:id="rId18"/>
    <p:sldId id="441" r:id="rId19"/>
    <p:sldId id="442" r:id="rId20"/>
    <p:sldId id="433" r:id="rId21"/>
    <p:sldId id="473" r:id="rId22"/>
    <p:sldId id="463" r:id="rId23"/>
    <p:sldId id="306" r:id="rId24"/>
  </p:sldIdLst>
  <p:sldSz cx="9144000" cy="6858000" type="screen4x3"/>
  <p:notesSz cx="9926638" cy="6797675"/>
  <p:defaultTextStyle>
    <a:defPPr>
      <a:defRPr lang="lv-LV"/>
    </a:defPPr>
    <a:lvl1pPr algn="l" rtl="0" fontAlgn="base">
      <a:spcBef>
        <a:spcPct val="0"/>
      </a:spcBef>
      <a:spcAft>
        <a:spcPct val="0"/>
      </a:spcAft>
      <a:defRPr kern="1200">
        <a:solidFill>
          <a:schemeClr val="tx1"/>
        </a:solidFill>
        <a:latin typeface="Arial" pitchFamily="34" charset="0"/>
        <a:ea typeface="+mn-ea"/>
        <a:cs typeface="+mn-cs"/>
      </a:defRPr>
    </a:lvl1pPr>
    <a:lvl2pPr marL="457200" algn="l" rtl="0" fontAlgn="base">
      <a:spcBef>
        <a:spcPct val="0"/>
      </a:spcBef>
      <a:spcAft>
        <a:spcPct val="0"/>
      </a:spcAft>
      <a:defRPr kern="1200">
        <a:solidFill>
          <a:schemeClr val="tx1"/>
        </a:solidFill>
        <a:latin typeface="Arial" pitchFamily="34" charset="0"/>
        <a:ea typeface="+mn-ea"/>
        <a:cs typeface="+mn-cs"/>
      </a:defRPr>
    </a:lvl2pPr>
    <a:lvl3pPr marL="914400" algn="l" rtl="0" fontAlgn="base">
      <a:spcBef>
        <a:spcPct val="0"/>
      </a:spcBef>
      <a:spcAft>
        <a:spcPct val="0"/>
      </a:spcAft>
      <a:defRPr kern="1200">
        <a:solidFill>
          <a:schemeClr val="tx1"/>
        </a:solidFill>
        <a:latin typeface="Arial" pitchFamily="34" charset="0"/>
        <a:ea typeface="+mn-ea"/>
        <a:cs typeface="+mn-cs"/>
      </a:defRPr>
    </a:lvl3pPr>
    <a:lvl4pPr marL="1371600" algn="l" rtl="0" fontAlgn="base">
      <a:spcBef>
        <a:spcPct val="0"/>
      </a:spcBef>
      <a:spcAft>
        <a:spcPct val="0"/>
      </a:spcAft>
      <a:defRPr kern="1200">
        <a:solidFill>
          <a:schemeClr val="tx1"/>
        </a:solidFill>
        <a:latin typeface="Arial" pitchFamily="34" charset="0"/>
        <a:ea typeface="+mn-ea"/>
        <a:cs typeface="+mn-cs"/>
      </a:defRPr>
    </a:lvl4pPr>
    <a:lvl5pPr marL="1828800" algn="l" rtl="0" fontAlgn="base">
      <a:spcBef>
        <a:spcPct val="0"/>
      </a:spcBef>
      <a:spcAft>
        <a:spcPct val="0"/>
      </a:spcAft>
      <a:defRPr kern="1200">
        <a:solidFill>
          <a:schemeClr val="tx1"/>
        </a:solidFill>
        <a:latin typeface="Arial" pitchFamily="34" charset="0"/>
        <a:ea typeface="+mn-ea"/>
        <a:cs typeface="+mn-cs"/>
      </a:defRPr>
    </a:lvl5pPr>
    <a:lvl6pPr marL="2286000" algn="l" defTabSz="914400" rtl="0" eaLnBrk="1" latinLnBrk="0" hangingPunct="1">
      <a:defRPr kern="1200">
        <a:solidFill>
          <a:schemeClr val="tx1"/>
        </a:solidFill>
        <a:latin typeface="Arial" pitchFamily="34" charset="0"/>
        <a:ea typeface="+mn-ea"/>
        <a:cs typeface="+mn-cs"/>
      </a:defRPr>
    </a:lvl6pPr>
    <a:lvl7pPr marL="2743200" algn="l" defTabSz="914400" rtl="0" eaLnBrk="1" latinLnBrk="0" hangingPunct="1">
      <a:defRPr kern="1200">
        <a:solidFill>
          <a:schemeClr val="tx1"/>
        </a:solidFill>
        <a:latin typeface="Arial" pitchFamily="34" charset="0"/>
        <a:ea typeface="+mn-ea"/>
        <a:cs typeface="+mn-cs"/>
      </a:defRPr>
    </a:lvl7pPr>
    <a:lvl8pPr marL="3200400" algn="l" defTabSz="914400" rtl="0" eaLnBrk="1" latinLnBrk="0" hangingPunct="1">
      <a:defRPr kern="1200">
        <a:solidFill>
          <a:schemeClr val="tx1"/>
        </a:solidFill>
        <a:latin typeface="Arial" pitchFamily="34" charset="0"/>
        <a:ea typeface="+mn-ea"/>
        <a:cs typeface="+mn-cs"/>
      </a:defRPr>
    </a:lvl8pPr>
    <a:lvl9pPr marL="3657600" algn="l" defTabSz="914400" rtl="0" eaLnBrk="1" latinLnBrk="0" hangingPunct="1">
      <a:defRPr kern="1200">
        <a:solidFill>
          <a:schemeClr val="tx1"/>
        </a:solidFill>
        <a:latin typeface="Arial" pitchFamily="34" charset="0"/>
        <a:ea typeface="+mn-ea"/>
        <a:cs typeface="+mn-cs"/>
      </a:defRPr>
    </a:lvl9pPr>
  </p:defaultTextStyle>
  <p:extLst>
    <p:ext uri="{521415D9-36F7-43E2-AB2F-B90AF26B5E84}">
      <p14:sectionLst xmlns:p14="http://schemas.microsoft.com/office/powerpoint/2010/main">
        <p14:section name="Default Section" id="{941D769F-29AF-4E87-99B7-CA838D1C7757}">
          <p14:sldIdLst>
            <p14:sldId id="256"/>
            <p14:sldId id="461"/>
            <p14:sldId id="462"/>
            <p14:sldId id="464"/>
            <p14:sldId id="471"/>
            <p14:sldId id="465"/>
            <p14:sldId id="443"/>
            <p14:sldId id="472"/>
            <p14:sldId id="470"/>
            <p14:sldId id="460"/>
            <p14:sldId id="450"/>
            <p14:sldId id="437"/>
            <p14:sldId id="435"/>
            <p14:sldId id="436"/>
            <p14:sldId id="467"/>
            <p14:sldId id="468"/>
            <p14:sldId id="469"/>
          </p14:sldIdLst>
        </p14:section>
        <p14:section name="Untitled Section" id="{E4867A62-5786-4264-B2F9-F11D59DB6146}">
          <p14:sldIdLst>
            <p14:sldId id="441"/>
            <p14:sldId id="442"/>
            <p14:sldId id="433"/>
            <p14:sldId id="473"/>
            <p14:sldId id="463"/>
            <p14:sldId id="306"/>
          </p14:sldIdLst>
        </p14:section>
      </p14:sectionLst>
    </p:ext>
    <p:ext uri="{EFAFB233-063F-42B5-8137-9DF3F51BA10A}">
      <p15:sldGuideLst xmlns:p15="http://schemas.microsoft.com/office/powerpoint/2012/main">
        <p15:guide id="1" orient="horz" pos="2115">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Vilmars Mangalis" initials="VM" lastIdx="1" clrIdx="0"/>
  <p:cmAuthor id="1" name="Anete Vizule" initials="AV" lastIdx="3" clrIdx="1">
    <p:extLst>
      <p:ext uri="{19B8F6BF-5375-455C-9EA6-DF929625EA0E}">
        <p15:presenceInfo xmlns:p15="http://schemas.microsoft.com/office/powerpoint/2012/main" userId="S-1-5-21-415379670-1977813626-1501529867-6742"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9725"/>
    <a:srgbClr val="CC6600"/>
    <a:srgbClr val="FFCC99"/>
    <a:srgbClr val="F1700F"/>
    <a:srgbClr val="973735"/>
    <a:srgbClr val="FF9900"/>
    <a:srgbClr val="FD7713"/>
    <a:srgbClr val="CC0000"/>
    <a:srgbClr val="CC3300"/>
    <a:srgbClr val="CC99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775DCB02-9BB8-47FD-8907-85C794F793BA}" styleName="Themed Style 1 - Accent 4">
    <a:tblBg>
      <a:fillRef idx="2">
        <a:schemeClr val="accent4"/>
      </a:fillRef>
      <a:effectRef idx="1">
        <a:schemeClr val="accent4"/>
      </a:effectRef>
    </a:tblBg>
    <a:wholeTbl>
      <a:tcTxStyle>
        <a:fontRef idx="minor">
          <a:scrgbClr r="0" g="0" b="0"/>
        </a:fontRef>
        <a:schemeClr val="dk1"/>
      </a:tcTxStyle>
      <a:tcStyle>
        <a:tcBdr>
          <a:left>
            <a:lnRef idx="1">
              <a:schemeClr val="accent4"/>
            </a:lnRef>
          </a:left>
          <a:right>
            <a:lnRef idx="1">
              <a:schemeClr val="accent4"/>
            </a:lnRef>
          </a:right>
          <a:top>
            <a:lnRef idx="1">
              <a:schemeClr val="accent4"/>
            </a:lnRef>
          </a:top>
          <a:bottom>
            <a:lnRef idx="1">
              <a:schemeClr val="accent4"/>
            </a:lnRef>
          </a:bottom>
          <a:insideH>
            <a:lnRef idx="1">
              <a:schemeClr val="accent4"/>
            </a:lnRef>
          </a:insideH>
          <a:insideV>
            <a:lnRef idx="1">
              <a:schemeClr val="accent4"/>
            </a:lnRef>
          </a:insideV>
        </a:tcBdr>
        <a:fill>
          <a:noFill/>
        </a:fill>
      </a:tcStyle>
    </a:wholeTbl>
    <a:band1H>
      <a:tcStyle>
        <a:tcBdr/>
        <a:fill>
          <a:solidFill>
            <a:schemeClr val="accent4">
              <a:alpha val="40000"/>
            </a:schemeClr>
          </a:solidFill>
        </a:fill>
      </a:tcStyle>
    </a:band1H>
    <a:band2H>
      <a:tcStyle>
        <a:tcBdr/>
      </a:tcStyle>
    </a:band2H>
    <a:band1V>
      <a:tcStyle>
        <a:tcBdr>
          <a:top>
            <a:lnRef idx="1">
              <a:schemeClr val="accent4"/>
            </a:lnRef>
          </a:top>
          <a:bottom>
            <a:lnRef idx="1">
              <a:schemeClr val="accent4"/>
            </a:lnRef>
          </a:bottom>
        </a:tcBdr>
        <a:fill>
          <a:solidFill>
            <a:schemeClr val="accent4">
              <a:alpha val="40000"/>
            </a:schemeClr>
          </a:solidFill>
        </a:fill>
      </a:tcStyle>
    </a:band1V>
    <a:band2V>
      <a:tcStyle>
        <a:tcBdr/>
      </a:tcStyle>
    </a:band2V>
    <a:lastCol>
      <a:tcTxStyle b="on"/>
      <a:tcStyle>
        <a:tcBdr>
          <a:left>
            <a:lnRef idx="2">
              <a:schemeClr val="accent4"/>
            </a:lnRef>
          </a:left>
          <a:right>
            <a:lnRef idx="1">
              <a:schemeClr val="accent4"/>
            </a:lnRef>
          </a:right>
          <a:top>
            <a:lnRef idx="1">
              <a:schemeClr val="accent4"/>
            </a:lnRef>
          </a:top>
          <a:bottom>
            <a:lnRef idx="1">
              <a:schemeClr val="accent4"/>
            </a:lnRef>
          </a:bottom>
          <a:insideH>
            <a:lnRef idx="1">
              <a:schemeClr val="accent4"/>
            </a:lnRef>
          </a:insideH>
          <a:insideV>
            <a:ln>
              <a:noFill/>
            </a:ln>
          </a:insideV>
        </a:tcBdr>
      </a:tcStyle>
    </a:lastCol>
    <a:firstCol>
      <a:tcTxStyle b="on"/>
      <a:tcStyle>
        <a:tcBdr>
          <a:left>
            <a:lnRef idx="1">
              <a:schemeClr val="accent4"/>
            </a:lnRef>
          </a:left>
          <a:right>
            <a:lnRef idx="2">
              <a:schemeClr val="accent4"/>
            </a:lnRef>
          </a:right>
          <a:top>
            <a:lnRef idx="1">
              <a:schemeClr val="accent4"/>
            </a:lnRef>
          </a:top>
          <a:bottom>
            <a:lnRef idx="1">
              <a:schemeClr val="accent4"/>
            </a:lnRef>
          </a:bottom>
          <a:insideH>
            <a:lnRef idx="1">
              <a:schemeClr val="accent4"/>
            </a:lnRef>
          </a:insideH>
          <a:insideV>
            <a:ln>
              <a:noFill/>
            </a:ln>
          </a:insideV>
        </a:tcBdr>
      </a:tcStyle>
    </a:firstCol>
    <a:lastRow>
      <a:tcTxStyle b="on"/>
      <a:tcStyle>
        <a:tcBdr>
          <a:left>
            <a:lnRef idx="1">
              <a:schemeClr val="accent4"/>
            </a:lnRef>
          </a:left>
          <a:right>
            <a:lnRef idx="1">
              <a:schemeClr val="accent4"/>
            </a:lnRef>
          </a:right>
          <a:top>
            <a:lnRef idx="2">
              <a:schemeClr val="accent4"/>
            </a:lnRef>
          </a:top>
          <a:bottom>
            <a:lnRef idx="2">
              <a:schemeClr val="accent4"/>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4"/>
            </a:lnRef>
          </a:left>
          <a:right>
            <a:lnRef idx="1">
              <a:schemeClr val="accent4"/>
            </a:lnRef>
          </a:right>
          <a:top>
            <a:lnRef idx="1">
              <a:schemeClr val="accent4"/>
            </a:lnRef>
          </a:top>
          <a:bottom>
            <a:lnRef idx="2">
              <a:schemeClr val="lt1"/>
            </a:lnRef>
          </a:bottom>
          <a:insideH>
            <a:ln>
              <a:noFill/>
            </a:ln>
          </a:insideH>
          <a:insideV>
            <a:ln>
              <a:noFill/>
            </a:ln>
          </a:insideV>
        </a:tcBdr>
        <a:fill>
          <a:solidFill>
            <a:schemeClr val="accent4"/>
          </a:solid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16D9F66E-5EB9-4882-86FB-DCBF35E3C3E4}" styleName="Medium Style 4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solidFill>
            <a:schemeClr val="accent6">
              <a:tint val="20000"/>
            </a:schemeClr>
          </a:solidFill>
        </a:fill>
      </a:tcStyle>
    </a:wholeTbl>
    <a:band1H>
      <a:tcStyle>
        <a:tcBdr/>
        <a:fill>
          <a:solidFill>
            <a:schemeClr val="accent6">
              <a:tint val="40000"/>
            </a:schemeClr>
          </a:solidFill>
        </a:fill>
      </a:tcStyle>
    </a:band1H>
    <a:band1V>
      <a:tcStyle>
        <a:tcBdr/>
        <a:fill>
          <a:solidFill>
            <a:schemeClr val="accent6">
              <a:tint val="40000"/>
            </a:schemeClr>
          </a:solidFill>
        </a:fill>
      </a:tcStyle>
    </a:band1V>
    <a:lastCol>
      <a:tcTxStyle b="on"/>
      <a:tcStyle>
        <a:tcBdr/>
      </a:tcStyle>
    </a:lastCol>
    <a:firstCol>
      <a:tcTxStyle b="on"/>
      <a:tcStyle>
        <a:tcBdr/>
      </a:tcStyle>
    </a:firstCol>
    <a:lastRow>
      <a:tcTxStyle b="on"/>
      <a:tcStyle>
        <a:tcBdr>
          <a:top>
            <a:ln w="25400" cmpd="sng">
              <a:solidFill>
                <a:schemeClr val="accent6"/>
              </a:solidFill>
            </a:ln>
          </a:top>
        </a:tcBdr>
        <a:fill>
          <a:solidFill>
            <a:schemeClr val="accent6">
              <a:tint val="20000"/>
            </a:schemeClr>
          </a:solidFill>
        </a:fill>
      </a:tcStyle>
    </a:lastRow>
    <a:firstRow>
      <a:tcTxStyle b="on"/>
      <a:tcStyle>
        <a:tcBdr/>
        <a:fill>
          <a:solidFill>
            <a:schemeClr val="accent6">
              <a:tint val="20000"/>
            </a:schemeClr>
          </a:solidFill>
        </a:fill>
      </a:tcStyle>
    </a:firstRow>
  </a:tblStyle>
  <a:tblStyle styleId="{E8B1032C-EA38-4F05-BA0D-38AFFFC7BED3}" styleName="Light Style 3 - Accent 6">
    <a:wholeTbl>
      <a:tcTxStyle>
        <a:fontRef idx="minor">
          <a:scrgbClr r="0" g="0" b="0"/>
        </a:fontRef>
        <a:schemeClr val="tx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noFill/>
        </a:fill>
      </a:tcStyle>
    </a:wholeTbl>
    <a:band1H>
      <a:tcStyle>
        <a:tcBdr/>
        <a:fill>
          <a:solidFill>
            <a:schemeClr val="accent6">
              <a:alpha val="20000"/>
            </a:schemeClr>
          </a:solidFill>
        </a:fill>
      </a:tcStyle>
    </a:band1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noFill/>
        </a:fill>
      </a:tcStyle>
    </a:lastRow>
    <a:firstRow>
      <a:tcTxStyle b="on"/>
      <a:tcStyle>
        <a:tcBdr>
          <a:bottom>
            <a:ln w="25400" cmpd="sng">
              <a:solidFill>
                <a:schemeClr val="accent6"/>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54" autoAdjust="0"/>
    <p:restoredTop sz="91815" autoAdjust="0"/>
  </p:normalViewPr>
  <p:slideViewPr>
    <p:cSldViewPr>
      <p:cViewPr varScale="1">
        <p:scale>
          <a:sx n="91" d="100"/>
          <a:sy n="91" d="100"/>
        </p:scale>
        <p:origin x="1636" y="56"/>
      </p:cViewPr>
      <p:guideLst>
        <p:guide orient="horz" pos="2115"/>
        <p:guide pos="2880"/>
      </p:guideLst>
    </p:cSldViewPr>
  </p:slideViewPr>
  <p:outlineViewPr>
    <p:cViewPr>
      <p:scale>
        <a:sx n="33" d="100"/>
        <a:sy n="33" d="100"/>
      </p:scale>
      <p:origin x="48" y="0"/>
    </p:cViewPr>
  </p:outlineViewPr>
  <p:notesTextViewPr>
    <p:cViewPr>
      <p:scale>
        <a:sx n="100" d="100"/>
        <a:sy n="100" d="100"/>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handoutMaster" Target="handoutMasters/handout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commentAuthors" Target="commentAuthors.xml"/><Relationship Id="rId30" Type="http://schemas.openxmlformats.org/officeDocument/2006/relationships/theme" Target="theme/theme1.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_rels/chart2.xml.rels><?xml version="1.0" encoding="UTF-8" standalone="yes"?>
<Relationships xmlns="http://schemas.openxmlformats.org/package/2006/relationships"><Relationship Id="rId3" Type="http://schemas.openxmlformats.org/officeDocument/2006/relationships/oleObject" Target="../embeddings/oleObject1.bin"/><Relationship Id="rId2" Type="http://schemas.microsoft.com/office/2011/relationships/chartColorStyle" Target="colors1.xml"/><Relationship Id="rId1" Type="http://schemas.microsoft.com/office/2011/relationships/chartStyle" Target="style1.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 Id="rId4" Type="http://schemas.openxmlformats.org/officeDocument/2006/relationships/chartUserShapes" Target="../drawings/drawing1.xml"/></Relationships>
</file>

<file path=ppt/charts/_rels/chart4.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3.xml"/><Relationship Id="rId1" Type="http://schemas.microsoft.com/office/2011/relationships/chartStyle" Target="style3.xml"/><Relationship Id="rId4" Type="http://schemas.openxmlformats.org/officeDocument/2006/relationships/chartUserShapes" Target="../drawings/drawing2.xml"/></Relationships>
</file>

<file path=ppt/charts/_rels/chart5.xml.rels><?xml version="1.0" encoding="UTF-8" standalone="yes"?>
<Relationships xmlns="http://schemas.openxmlformats.org/package/2006/relationships"><Relationship Id="rId3" Type="http://schemas.openxmlformats.org/officeDocument/2006/relationships/package" Target="../embeddings/Microsoft_Excel_Worksheet3.xlsx"/><Relationship Id="rId2" Type="http://schemas.microsoft.com/office/2011/relationships/chartColorStyle" Target="colors4.xml"/><Relationship Id="rId1" Type="http://schemas.microsoft.com/office/2011/relationships/chartStyle" Target="style4.xml"/><Relationship Id="rId4" Type="http://schemas.openxmlformats.org/officeDocument/2006/relationships/chartUserShapes" Target="../drawings/drawing3.xml"/></Relationships>
</file>

<file path=ppt/charts/_rels/chart6.xml.rels><?xml version="1.0" encoding="UTF-8" standalone="yes"?>
<Relationships xmlns="http://schemas.openxmlformats.org/package/2006/relationships"><Relationship Id="rId3" Type="http://schemas.openxmlformats.org/officeDocument/2006/relationships/package" Target="../embeddings/Microsoft_Excel_Worksheet4.xlsx"/><Relationship Id="rId2" Type="http://schemas.microsoft.com/office/2011/relationships/chartColorStyle" Target="colors5.xml"/><Relationship Id="rId1" Type="http://schemas.microsoft.com/office/2011/relationships/chartStyle" Target="style5.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32"/>
    </mc:Choice>
    <mc:Fallback>
      <c:style val="32"/>
    </mc:Fallback>
  </mc:AlternateContent>
  <c:chart>
    <c:autoTitleDeleted val="1"/>
    <c:plotArea>
      <c:layout>
        <c:manualLayout>
          <c:layoutTarget val="inner"/>
          <c:xMode val="edge"/>
          <c:yMode val="edge"/>
          <c:x val="0"/>
          <c:y val="0.11858974358974358"/>
          <c:w val="0.98397096829120156"/>
          <c:h val="0.75360468402988234"/>
        </c:manualLayout>
      </c:layout>
      <c:barChart>
        <c:barDir val="col"/>
        <c:grouping val="clustered"/>
        <c:varyColors val="0"/>
        <c:dLbls>
          <c:showLegendKey val="0"/>
          <c:showVal val="0"/>
          <c:showCatName val="0"/>
          <c:showSerName val="0"/>
          <c:showPercent val="0"/>
          <c:showBubbleSize val="0"/>
        </c:dLbls>
        <c:gapWidth val="89"/>
        <c:axId val="329179464"/>
        <c:axId val="329179856"/>
      </c:barChart>
      <c:catAx>
        <c:axId val="329179464"/>
        <c:scaling>
          <c:orientation val="minMax"/>
        </c:scaling>
        <c:delete val="0"/>
        <c:axPos val="b"/>
        <c:numFmt formatCode="General" sourceLinked="0"/>
        <c:majorTickMark val="out"/>
        <c:minorTickMark val="none"/>
        <c:tickLblPos val="nextTo"/>
        <c:spPr>
          <a:ln w="28535">
            <a:solidFill>
              <a:schemeClr val="tx2">
                <a:lumMod val="75000"/>
              </a:schemeClr>
            </a:solidFill>
          </a:ln>
        </c:spPr>
        <c:txPr>
          <a:bodyPr/>
          <a:lstStyle/>
          <a:p>
            <a:pPr>
              <a:defRPr sz="1198" b="0">
                <a:latin typeface="Verdana" panose="020B0604030504040204" pitchFamily="34" charset="0"/>
                <a:ea typeface="Verdana" panose="020B0604030504040204" pitchFamily="34" charset="0"/>
              </a:defRPr>
            </a:pPr>
            <a:endParaRPr lang="lv-LV"/>
          </a:p>
        </c:txPr>
        <c:crossAx val="329179856"/>
        <c:crosses val="autoZero"/>
        <c:auto val="1"/>
        <c:lblAlgn val="ctr"/>
        <c:lblOffset val="100"/>
        <c:noMultiLvlLbl val="0"/>
      </c:catAx>
      <c:valAx>
        <c:axId val="329179856"/>
        <c:scaling>
          <c:orientation val="minMax"/>
        </c:scaling>
        <c:delete val="1"/>
        <c:axPos val="l"/>
        <c:numFmt formatCode="#,##0" sourceLinked="1"/>
        <c:majorTickMark val="out"/>
        <c:minorTickMark val="none"/>
        <c:tickLblPos val="nextTo"/>
        <c:crossAx val="329179464"/>
        <c:crosses val="autoZero"/>
        <c:crossBetween val="between"/>
      </c:valAx>
      <c:spPr>
        <a:noFill/>
        <a:ln w="25400">
          <a:noFill/>
        </a:ln>
      </c:spPr>
    </c:plotArea>
    <c:plotVisOnly val="1"/>
    <c:dispBlanksAs val="gap"/>
    <c:showDLblsOverMax val="0"/>
  </c:chart>
  <c:txPr>
    <a:bodyPr/>
    <a:lstStyle/>
    <a:p>
      <a:pPr>
        <a:defRPr sz="1797"/>
      </a:pPr>
      <a:endParaRPr lang="lv-LV"/>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3"/>
    </mc:Choice>
    <mc:Fallback>
      <c:style val="3"/>
    </mc:Fallback>
  </mc:AlternateContent>
  <c:chart>
    <c:autoTitleDeleted val="1"/>
    <c:plotArea>
      <c:layout/>
      <c:barChart>
        <c:barDir val="col"/>
        <c:grouping val="clustered"/>
        <c:varyColors val="0"/>
        <c:ser>
          <c:idx val="0"/>
          <c:order val="0"/>
          <c:tx>
            <c:strRef>
              <c:f>Sheet1!$B$1</c:f>
              <c:strCache>
                <c:ptCount val="1"/>
                <c:pt idx="0">
                  <c:v>2016</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lv-LV"/>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round/>
                    </a:ln>
                    <a:effectLst/>
                  </c:spPr>
                </c15:leaderLines>
              </c:ext>
            </c:extLst>
          </c:dLbls>
          <c:cat>
            <c:strRef>
              <c:f>Sheet1!$A$2</c:f>
              <c:strCache>
                <c:ptCount val="1"/>
                <c:pt idx="0">
                  <c:v>Piešķirtas nodarbinātības tiesības</c:v>
                </c:pt>
              </c:strCache>
            </c:strRef>
          </c:cat>
          <c:val>
            <c:numRef>
              <c:f>Sheet1!$B$2</c:f>
              <c:numCache>
                <c:formatCode>#,##0</c:formatCode>
                <c:ptCount val="1"/>
                <c:pt idx="0">
                  <c:v>5807</c:v>
                </c:pt>
              </c:numCache>
            </c:numRef>
          </c:val>
          <c:extLst>
            <c:ext xmlns:c16="http://schemas.microsoft.com/office/drawing/2014/chart" uri="{C3380CC4-5D6E-409C-BE32-E72D297353CC}">
              <c16:uniqueId val="{00000000-0107-4700-A042-6CB1C0AFD343}"/>
            </c:ext>
          </c:extLst>
        </c:ser>
        <c:ser>
          <c:idx val="1"/>
          <c:order val="1"/>
          <c:tx>
            <c:strRef>
              <c:f>Sheet1!$C$1</c:f>
              <c:strCache>
                <c:ptCount val="1"/>
                <c:pt idx="0">
                  <c:v>2017</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lv-LV"/>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round/>
                    </a:ln>
                    <a:effectLst/>
                  </c:spPr>
                </c15:leaderLines>
              </c:ext>
            </c:extLst>
          </c:dLbls>
          <c:cat>
            <c:strRef>
              <c:f>Sheet1!$A$2</c:f>
              <c:strCache>
                <c:ptCount val="1"/>
                <c:pt idx="0">
                  <c:v>Piešķirtas nodarbinātības tiesības</c:v>
                </c:pt>
              </c:strCache>
            </c:strRef>
          </c:cat>
          <c:val>
            <c:numRef>
              <c:f>Sheet1!$C$2</c:f>
              <c:numCache>
                <c:formatCode>#,##0</c:formatCode>
                <c:ptCount val="1"/>
                <c:pt idx="0">
                  <c:v>7497</c:v>
                </c:pt>
              </c:numCache>
            </c:numRef>
          </c:val>
          <c:extLst>
            <c:ext xmlns:c16="http://schemas.microsoft.com/office/drawing/2014/chart" uri="{C3380CC4-5D6E-409C-BE32-E72D297353CC}">
              <c16:uniqueId val="{00000001-0107-4700-A042-6CB1C0AFD343}"/>
            </c:ext>
          </c:extLst>
        </c:ser>
        <c:ser>
          <c:idx val="2"/>
          <c:order val="2"/>
          <c:tx>
            <c:strRef>
              <c:f>Sheet1!$D$1</c:f>
              <c:strCache>
                <c:ptCount val="1"/>
                <c:pt idx="0">
                  <c:v>2018</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lv-LV"/>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round/>
                    </a:ln>
                    <a:effectLst/>
                  </c:spPr>
                </c15:leaderLines>
              </c:ext>
            </c:extLst>
          </c:dLbls>
          <c:cat>
            <c:strRef>
              <c:f>Sheet1!$A$2</c:f>
              <c:strCache>
                <c:ptCount val="1"/>
                <c:pt idx="0">
                  <c:v>Piešķirtas nodarbinātības tiesības</c:v>
                </c:pt>
              </c:strCache>
            </c:strRef>
          </c:cat>
          <c:val>
            <c:numRef>
              <c:f>Sheet1!$D$2</c:f>
              <c:numCache>
                <c:formatCode>#,##0</c:formatCode>
                <c:ptCount val="1"/>
                <c:pt idx="0">
                  <c:v>11222</c:v>
                </c:pt>
              </c:numCache>
            </c:numRef>
          </c:val>
          <c:extLst>
            <c:ext xmlns:c16="http://schemas.microsoft.com/office/drawing/2014/chart" uri="{C3380CC4-5D6E-409C-BE32-E72D297353CC}">
              <c16:uniqueId val="{00000002-0107-4700-A042-6CB1C0AFD343}"/>
            </c:ext>
          </c:extLst>
        </c:ser>
        <c:ser>
          <c:idx val="3"/>
          <c:order val="3"/>
          <c:tx>
            <c:strRef>
              <c:f>Sheet1!$E$1</c:f>
              <c:strCache>
                <c:ptCount val="1"/>
                <c:pt idx="0">
                  <c:v>2019</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lv-LV"/>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round/>
                    </a:ln>
                    <a:effectLst/>
                  </c:spPr>
                </c15:leaderLines>
              </c:ext>
            </c:extLst>
          </c:dLbls>
          <c:cat>
            <c:strRef>
              <c:f>Sheet1!$A$2</c:f>
              <c:strCache>
                <c:ptCount val="1"/>
                <c:pt idx="0">
                  <c:v>Piešķirtas nodarbinātības tiesības</c:v>
                </c:pt>
              </c:strCache>
            </c:strRef>
          </c:cat>
          <c:val>
            <c:numRef>
              <c:f>Sheet1!$E$2</c:f>
              <c:numCache>
                <c:formatCode>#,##0</c:formatCode>
                <c:ptCount val="1"/>
                <c:pt idx="0">
                  <c:v>15363</c:v>
                </c:pt>
              </c:numCache>
            </c:numRef>
          </c:val>
          <c:extLst>
            <c:ext xmlns:c16="http://schemas.microsoft.com/office/drawing/2014/chart" uri="{C3380CC4-5D6E-409C-BE32-E72D297353CC}">
              <c16:uniqueId val="{00000003-0107-4700-A042-6CB1C0AFD343}"/>
            </c:ext>
          </c:extLst>
        </c:ser>
        <c:ser>
          <c:idx val="4"/>
          <c:order val="4"/>
          <c:tx>
            <c:strRef>
              <c:f>Sheet1!$F$1</c:f>
              <c:strCache>
                <c:ptCount val="1"/>
                <c:pt idx="0">
                  <c:v>2020</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lv-LV"/>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round/>
                    </a:ln>
                    <a:effectLst/>
                  </c:spPr>
                </c15:leaderLines>
              </c:ext>
            </c:extLst>
          </c:dLbls>
          <c:cat>
            <c:strRef>
              <c:f>Sheet1!$A$2</c:f>
              <c:strCache>
                <c:ptCount val="1"/>
                <c:pt idx="0">
                  <c:v>Piešķirtas nodarbinātības tiesības</c:v>
                </c:pt>
              </c:strCache>
            </c:strRef>
          </c:cat>
          <c:val>
            <c:numRef>
              <c:f>Sheet1!$F$2</c:f>
              <c:numCache>
                <c:formatCode>#,##0</c:formatCode>
                <c:ptCount val="1"/>
                <c:pt idx="0">
                  <c:v>12199</c:v>
                </c:pt>
              </c:numCache>
            </c:numRef>
          </c:val>
          <c:extLst>
            <c:ext xmlns:c16="http://schemas.microsoft.com/office/drawing/2014/chart" uri="{C3380CC4-5D6E-409C-BE32-E72D297353CC}">
              <c16:uniqueId val="{00000004-0107-4700-A042-6CB1C0AFD343}"/>
            </c:ext>
          </c:extLst>
        </c:ser>
        <c:ser>
          <c:idx val="5"/>
          <c:order val="5"/>
          <c:tx>
            <c:strRef>
              <c:f>Sheet1!$G$1</c:f>
              <c:strCache>
                <c:ptCount val="1"/>
                <c:pt idx="0">
                  <c:v>2021</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lv-LV"/>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round/>
                    </a:ln>
                    <a:effectLst/>
                  </c:spPr>
                </c15:leaderLines>
              </c:ext>
            </c:extLst>
          </c:dLbls>
          <c:cat>
            <c:strRef>
              <c:f>Sheet1!$A$2</c:f>
              <c:strCache>
                <c:ptCount val="1"/>
                <c:pt idx="0">
                  <c:v>Piešķirtas nodarbinātības tiesības</c:v>
                </c:pt>
              </c:strCache>
            </c:strRef>
          </c:cat>
          <c:val>
            <c:numRef>
              <c:f>Sheet1!$G$2</c:f>
              <c:numCache>
                <c:formatCode>#,##0</c:formatCode>
                <c:ptCount val="1"/>
                <c:pt idx="0">
                  <c:v>16400</c:v>
                </c:pt>
              </c:numCache>
            </c:numRef>
          </c:val>
          <c:extLst>
            <c:ext xmlns:c16="http://schemas.microsoft.com/office/drawing/2014/chart" uri="{C3380CC4-5D6E-409C-BE32-E72D297353CC}">
              <c16:uniqueId val="{00000005-0107-4700-A042-6CB1C0AFD343}"/>
            </c:ext>
          </c:extLst>
        </c:ser>
        <c:ser>
          <c:idx val="6"/>
          <c:order val="6"/>
          <c:tx>
            <c:strRef>
              <c:f>Sheet1!$H$1</c:f>
              <c:strCache>
                <c:ptCount val="1"/>
                <c:pt idx="0">
                  <c:v>2022</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lv-LV"/>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round/>
                    </a:ln>
                    <a:effectLst/>
                  </c:spPr>
                </c15:leaderLines>
              </c:ext>
            </c:extLst>
          </c:dLbls>
          <c:cat>
            <c:strRef>
              <c:f>Sheet1!$A$2</c:f>
              <c:strCache>
                <c:ptCount val="1"/>
                <c:pt idx="0">
                  <c:v>Piešķirtas nodarbinātības tiesības</c:v>
                </c:pt>
              </c:strCache>
            </c:strRef>
          </c:cat>
          <c:val>
            <c:numRef>
              <c:f>Sheet1!$H$2</c:f>
              <c:numCache>
                <c:formatCode>#,##0</c:formatCode>
                <c:ptCount val="1"/>
                <c:pt idx="0">
                  <c:v>19731</c:v>
                </c:pt>
              </c:numCache>
            </c:numRef>
          </c:val>
          <c:extLst>
            <c:ext xmlns:c16="http://schemas.microsoft.com/office/drawing/2014/chart" uri="{C3380CC4-5D6E-409C-BE32-E72D297353CC}">
              <c16:uniqueId val="{00000006-0107-4700-A042-6CB1C0AFD343}"/>
            </c:ext>
          </c:extLst>
        </c:ser>
        <c:ser>
          <c:idx val="7"/>
          <c:order val="7"/>
          <c:tx>
            <c:strRef>
              <c:f>Sheet1!$I$1</c:f>
              <c:strCache>
                <c:ptCount val="1"/>
                <c:pt idx="0">
                  <c:v>2023</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lv-LV"/>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round/>
                    </a:ln>
                    <a:effectLst/>
                  </c:spPr>
                </c15:leaderLines>
              </c:ext>
            </c:extLst>
          </c:dLbls>
          <c:cat>
            <c:strRef>
              <c:f>Sheet1!$A$2</c:f>
              <c:strCache>
                <c:ptCount val="1"/>
                <c:pt idx="0">
                  <c:v>Piešķirtas nodarbinātības tiesības</c:v>
                </c:pt>
              </c:strCache>
            </c:strRef>
          </c:cat>
          <c:val>
            <c:numRef>
              <c:f>Sheet1!$I$2</c:f>
              <c:numCache>
                <c:formatCode>#,##0</c:formatCode>
                <c:ptCount val="1"/>
                <c:pt idx="0">
                  <c:v>18983</c:v>
                </c:pt>
              </c:numCache>
            </c:numRef>
          </c:val>
          <c:extLst>
            <c:ext xmlns:c16="http://schemas.microsoft.com/office/drawing/2014/chart" uri="{C3380CC4-5D6E-409C-BE32-E72D297353CC}">
              <c16:uniqueId val="{00000007-0107-4700-A042-6CB1C0AFD343}"/>
            </c:ext>
          </c:extLst>
        </c:ser>
        <c:ser>
          <c:idx val="8"/>
          <c:order val="8"/>
          <c:tx>
            <c:strRef>
              <c:f>Sheet1!$J$1</c:f>
              <c:strCache>
                <c:ptCount val="1"/>
                <c:pt idx="0">
                  <c:v>2024</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lv-LV"/>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round/>
                    </a:ln>
                    <a:effectLst/>
                  </c:spPr>
                </c15:leaderLines>
              </c:ext>
            </c:extLst>
          </c:dLbls>
          <c:cat>
            <c:strRef>
              <c:f>Sheet1!$A$2</c:f>
              <c:strCache>
                <c:ptCount val="1"/>
                <c:pt idx="0">
                  <c:v>Piešķirtas nodarbinātības tiesības</c:v>
                </c:pt>
              </c:strCache>
            </c:strRef>
          </c:cat>
          <c:val>
            <c:numRef>
              <c:f>Sheet1!$J$2</c:f>
              <c:numCache>
                <c:formatCode>#,##0</c:formatCode>
                <c:ptCount val="1"/>
                <c:pt idx="0">
                  <c:v>19285</c:v>
                </c:pt>
              </c:numCache>
            </c:numRef>
          </c:val>
          <c:extLst>
            <c:ext xmlns:c16="http://schemas.microsoft.com/office/drawing/2014/chart" uri="{C3380CC4-5D6E-409C-BE32-E72D297353CC}">
              <c16:uniqueId val="{00000008-0107-4700-A042-6CB1C0AFD343}"/>
            </c:ext>
          </c:extLst>
        </c:ser>
        <c:ser>
          <c:idx val="9"/>
          <c:order val="9"/>
          <c:tx>
            <c:strRef>
              <c:f>Sheet1!$K$1</c:f>
              <c:strCache>
                <c:ptCount val="1"/>
                <c:pt idx="0">
                  <c:v>2025</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lv-LV"/>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round/>
                    </a:ln>
                    <a:effectLst/>
                  </c:spPr>
                </c15:leaderLines>
              </c:ext>
            </c:extLst>
          </c:dLbls>
          <c:cat>
            <c:strRef>
              <c:f>Sheet1!$A$2</c:f>
              <c:strCache>
                <c:ptCount val="1"/>
                <c:pt idx="0">
                  <c:v>Piešķirtas nodarbinātības tiesības</c:v>
                </c:pt>
              </c:strCache>
            </c:strRef>
          </c:cat>
          <c:val>
            <c:numRef>
              <c:f>Sheet1!$K$2</c:f>
              <c:numCache>
                <c:formatCode>#,##0</c:formatCode>
                <c:ptCount val="1"/>
                <c:pt idx="0">
                  <c:v>22917</c:v>
                </c:pt>
              </c:numCache>
            </c:numRef>
          </c:val>
          <c:extLst>
            <c:ext xmlns:c16="http://schemas.microsoft.com/office/drawing/2014/chart" uri="{C3380CC4-5D6E-409C-BE32-E72D297353CC}">
              <c16:uniqueId val="{00000009-0107-4700-A042-6CB1C0AFD343}"/>
            </c:ext>
          </c:extLst>
        </c:ser>
        <c:dLbls>
          <c:showLegendKey val="0"/>
          <c:showVal val="0"/>
          <c:showCatName val="0"/>
          <c:showSerName val="0"/>
          <c:showPercent val="0"/>
          <c:showBubbleSize val="0"/>
        </c:dLbls>
        <c:gapWidth val="219"/>
        <c:overlap val="-27"/>
        <c:axId val="2077637472"/>
        <c:axId val="2079270512"/>
      </c:barChart>
      <c:catAx>
        <c:axId val="2077637472"/>
        <c:scaling>
          <c:orientation val="minMax"/>
        </c:scaling>
        <c:delete val="0"/>
        <c:axPos val="b"/>
        <c:numFmt formatCode="General" sourceLinked="1"/>
        <c:majorTickMark val="none"/>
        <c:minorTickMark val="none"/>
        <c:tickLblPos val="nextTo"/>
        <c:spPr>
          <a:noFill/>
          <a:ln w="9525">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lv-LV"/>
          </a:p>
        </c:txPr>
        <c:crossAx val="2079270512"/>
        <c:crosses val="autoZero"/>
        <c:auto val="1"/>
        <c:lblAlgn val="ctr"/>
        <c:lblOffset val="100"/>
        <c:noMultiLvlLbl val="0"/>
      </c:catAx>
      <c:valAx>
        <c:axId val="2079270512"/>
        <c:scaling>
          <c:orientation val="minMax"/>
        </c:scaling>
        <c:delete val="1"/>
        <c:axPos val="l"/>
        <c:majorGridlines>
          <c:spPr>
            <a:ln w="9525">
              <a:solidFill>
                <a:schemeClr val="tx1">
                  <a:lumMod val="15000"/>
                  <a:lumOff val="85000"/>
                </a:schemeClr>
              </a:solidFill>
              <a:round/>
            </a:ln>
            <a:effectLst/>
          </c:spPr>
        </c:majorGridlines>
        <c:numFmt formatCode="#,##0" sourceLinked="1"/>
        <c:majorTickMark val="none"/>
        <c:minorTickMark val="none"/>
        <c:tickLblPos val="nextTo"/>
        <c:crossAx val="2077637472"/>
        <c:crosses val="autoZero"/>
        <c:crossBetween val="between"/>
      </c:valAx>
      <c:spPr>
        <a:noFill/>
        <a:ln>
          <a:noFill/>
        </a:ln>
        <a:effectLst/>
      </c:spPr>
    </c:plotArea>
    <c:legend>
      <c:legendPos val="b"/>
      <c:layout>
        <c:manualLayout>
          <c:xMode val="edge"/>
          <c:yMode val="edge"/>
          <c:x val="0.1158301720520805"/>
          <c:y val="0.92118708106139269"/>
          <c:w val="0.80601076687272077"/>
          <c:h val="5.8100431102437115E-2"/>
        </c:manualLayout>
      </c:layou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lv-LV"/>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lv-LV"/>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dLbls>
          <c:showLegendKey val="0"/>
          <c:showVal val="0"/>
          <c:showCatName val="0"/>
          <c:showSerName val="0"/>
          <c:showPercent val="0"/>
          <c:showBubbleSize val="0"/>
          <c:showLeaderLines val="0"/>
        </c:dLbls>
        <c:firstSliceAng val="0"/>
      </c:pieChart>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lv-LV"/>
        </a:p>
      </c:txPr>
    </c:legend>
    <c:plotVisOnly val="1"/>
    <c:dispBlanksAs val="gap"/>
    <c:showDLblsOverMax val="0"/>
  </c:chart>
  <c:spPr>
    <a:noFill/>
    <a:ln>
      <a:noFill/>
    </a:ln>
    <a:effectLst/>
  </c:spPr>
  <c:txPr>
    <a:bodyPr/>
    <a:lstStyle/>
    <a:p>
      <a:pPr>
        <a:defRPr/>
      </a:pPr>
      <a:endParaRPr lang="lv-LV"/>
    </a:p>
  </c:txPr>
  <c:externalData r:id="rId3">
    <c:autoUpdate val="0"/>
  </c:externalData>
  <c:userShapes r:id="rId4"/>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dLbls>
          <c:showLegendKey val="0"/>
          <c:showVal val="0"/>
          <c:showCatName val="0"/>
          <c:showSerName val="0"/>
          <c:showPercent val="0"/>
          <c:showBubbleSize val="0"/>
          <c:showLeaderLines val="0"/>
        </c:dLbls>
        <c:firstSliceAng val="0"/>
      </c:pieChart>
      <c:spPr>
        <a:noFill/>
        <a:ln>
          <a:noFill/>
        </a:ln>
        <a:effectLst/>
      </c:spPr>
    </c:plotArea>
    <c:legend>
      <c:legendPos val="b"/>
      <c:layout>
        <c:manualLayout>
          <c:xMode val="edge"/>
          <c:yMode val="edge"/>
          <c:x val="5.2199304335618354E-2"/>
          <c:y val="0.5116638552639674"/>
          <c:w val="0.87800635629616908"/>
          <c:h val="0.46642886180069432"/>
        </c:manualLayout>
      </c:layout>
      <c:overlay val="0"/>
      <c:spPr>
        <a:noFill/>
        <a:ln>
          <a:noFill/>
        </a:ln>
        <a:effectLst/>
      </c:spPr>
      <c:txPr>
        <a:bodyPr rot="0" spcFirstLastPara="1" vertOverflow="ellipsis" vert="horz" wrap="square" anchor="ctr" anchorCtr="1"/>
        <a:lstStyle/>
        <a:p>
          <a:pPr>
            <a:defRPr sz="800" b="0" i="0" u="none" strike="noStrike" kern="1200" baseline="0">
              <a:solidFill>
                <a:schemeClr val="tx1">
                  <a:lumMod val="65000"/>
                  <a:lumOff val="35000"/>
                </a:schemeClr>
              </a:solidFill>
              <a:latin typeface="+mn-lt"/>
              <a:ea typeface="+mn-ea"/>
              <a:cs typeface="+mn-cs"/>
            </a:defRPr>
          </a:pPr>
          <a:endParaRPr lang="lv-LV"/>
        </a:p>
      </c:txPr>
    </c:legend>
    <c:plotVisOnly val="1"/>
    <c:dispBlanksAs val="gap"/>
    <c:showDLblsOverMax val="0"/>
  </c:chart>
  <c:spPr>
    <a:noFill/>
    <a:ln>
      <a:noFill/>
    </a:ln>
    <a:effectLst/>
  </c:spPr>
  <c:txPr>
    <a:bodyPr/>
    <a:lstStyle/>
    <a:p>
      <a:pPr>
        <a:defRPr/>
      </a:pPr>
      <a:endParaRPr lang="lv-LV"/>
    </a:p>
  </c:txPr>
  <c:externalData r:id="rId3">
    <c:autoUpdate val="0"/>
  </c:externalData>
  <c:userShapes r:id="rId4"/>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dLbls>
          <c:showLegendKey val="0"/>
          <c:showVal val="0"/>
          <c:showCatName val="0"/>
          <c:showSerName val="0"/>
          <c:showPercent val="0"/>
          <c:showBubbleSize val="0"/>
          <c:showLeaderLines val="0"/>
        </c:dLbls>
        <c:firstSliceAng val="0"/>
      </c:pieChart>
      <c:spPr>
        <a:noFill/>
        <a:ln>
          <a:noFill/>
        </a:ln>
        <a:effectLst/>
      </c:spPr>
    </c:plotArea>
    <c:legend>
      <c:legendPos val="r"/>
      <c:layout>
        <c:manualLayout>
          <c:xMode val="edge"/>
          <c:yMode val="edge"/>
          <c:x val="0.64166666666666672"/>
          <c:y val="5.6442140277019839E-2"/>
          <c:w val="0.34166666666666667"/>
          <c:h val="0.93286621969283545"/>
        </c:manualLayout>
      </c:layout>
      <c:overlay val="0"/>
      <c:spPr>
        <a:noFill/>
        <a:ln>
          <a:noFill/>
        </a:ln>
        <a:effectLst/>
      </c:spPr>
      <c:txPr>
        <a:bodyPr rot="0" spcFirstLastPara="1" vertOverflow="ellipsis" vert="horz" wrap="square" anchor="ctr" anchorCtr="1"/>
        <a:lstStyle/>
        <a:p>
          <a:pPr>
            <a:defRPr sz="900" b="0" i="0" u="none" strike="noStrike" kern="0" spc="0" baseline="0">
              <a:solidFill>
                <a:schemeClr val="tx1">
                  <a:lumMod val="65000"/>
                  <a:lumOff val="35000"/>
                </a:schemeClr>
              </a:solidFill>
              <a:latin typeface="Times New Roman" panose="02020603050405020304" pitchFamily="18" charset="0"/>
              <a:ea typeface="+mn-ea"/>
              <a:cs typeface="+mn-cs"/>
            </a:defRPr>
          </a:pPr>
          <a:endParaRPr lang="lv-LV"/>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lv-LV"/>
    </a:p>
  </c:txPr>
  <c:externalData r:id="rId3">
    <c:autoUpdate val="0"/>
  </c:externalData>
  <c:userShapes r:id="rId4"/>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lv-LV" sz="1100" b="1" baseline="0" dirty="0">
                <a:latin typeface="Times New Roman" panose="02020603050405020304" pitchFamily="18" charset="0"/>
                <a:cs typeface="Times New Roman" panose="02020603050405020304" pitchFamily="18" charset="0"/>
              </a:rPr>
              <a:t>Nozares</a:t>
            </a:r>
            <a:endParaRPr lang="en-US" sz="1100" b="1" baseline="0" dirty="0">
              <a:latin typeface="Times New Roman" panose="02020603050405020304" pitchFamily="18" charset="0"/>
              <a:cs typeface="Times New Roman" panose="02020603050405020304" pitchFamily="18" charset="0"/>
            </a:endParaRPr>
          </a:p>
        </c:rich>
      </c:tx>
      <c:layout>
        <c:manualLayout>
          <c:xMode val="edge"/>
          <c:yMode val="edge"/>
          <c:x val="0.43026178909414098"/>
          <c:y val="0.94197647542768836"/>
        </c:manualLayout>
      </c:layout>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lv-LV"/>
        </a:p>
      </c:txPr>
    </c:title>
    <c:autoTitleDeleted val="0"/>
    <c:plotArea>
      <c:layout/>
      <c:pieChart>
        <c:varyColors val="1"/>
        <c:dLbls>
          <c:showLegendKey val="0"/>
          <c:showVal val="0"/>
          <c:showCatName val="0"/>
          <c:showSerName val="0"/>
          <c:showPercent val="0"/>
          <c:showBubbleSize val="0"/>
          <c:showLeaderLines val="0"/>
        </c:dLbls>
        <c:firstSliceAng val="0"/>
      </c:pie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lv-LV"/>
    </a:p>
  </c:txPr>
  <c:externalData r:id="rId3">
    <c:autoUpdate val="0"/>
  </c:externalData>
</c:chartSpace>
</file>

<file path=ppt/charts/colors1.xml><?xml version="1.0" encoding="utf-8"?>
<cs:colorStyle xmlns:cs="http://schemas.microsoft.com/office/drawing/2012/chartStyle" xmlns:a="http://schemas.openxmlformats.org/drawingml/2006/main" meth="withinLinear" id="14">
  <a:schemeClr val="accent1"/>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a:solidFill>
          <a:schemeClr val="tx1">
            <a:lumMod val="35000"/>
            <a:lumOff val="65000"/>
          </a:schemeClr>
        </a:solidFill>
        <a:round/>
      </a:ln>
    </cs:spPr>
  </cs:dropLine>
  <cs:errorBar>
    <cs:lnRef idx="0"/>
    <cs:fillRef idx="0"/>
    <cs:effectRef idx="0"/>
    <cs:fontRef idx="minor">
      <a:schemeClr val="tx1"/>
    </cs:fontRef>
    <cs:spPr>
      <a:ln w="9525">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a:solidFill>
          <a:schemeClr val="tx1">
            <a:lumMod val="15000"/>
            <a:lumOff val="85000"/>
          </a:schemeClr>
        </a:solidFill>
        <a:round/>
      </a:ln>
    </cs:spPr>
  </cs:gridlineMajor>
  <cs:gridlineMinor>
    <cs:lnRef idx="0"/>
    <cs:fillRef idx="0"/>
    <cs:effectRef idx="0"/>
    <cs:fontRef idx="minor">
      <a:schemeClr val="tx1"/>
    </cs:fontRef>
    <cs:spPr>
      <a:ln w="9525">
        <a:solidFill>
          <a:schemeClr val="tx1">
            <a:lumMod val="5000"/>
            <a:lumOff val="95000"/>
          </a:schemeClr>
        </a:solidFill>
        <a:round/>
      </a:ln>
    </cs:spPr>
  </cs:gridlineMinor>
  <cs:hiLoLine>
    <cs:lnRef idx="0"/>
    <cs:fillRef idx="0"/>
    <cs:effectRef idx="0"/>
    <cs:fontRef idx="minor">
      <a:schemeClr val="tx1"/>
    </cs:fontRef>
    <cs:spPr>
      <a:ln w="9525">
        <a:solidFill>
          <a:schemeClr val="tx1">
            <a:lumMod val="75000"/>
            <a:lumOff val="25000"/>
          </a:schemeClr>
        </a:solidFill>
        <a:round/>
      </a:ln>
    </cs:spPr>
  </cs:hiLoLine>
  <cs:leaderLine>
    <cs:lnRef idx="0"/>
    <cs:fillRef idx="0"/>
    <cs:effectRef idx="0"/>
    <cs:fontRef idx="minor">
      <a:schemeClr val="tx1"/>
    </cs:fontRef>
    <cs:spPr>
      <a:ln w="9525">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drawings/_rels/drawing1.xml.rels><?xml version="1.0" encoding="UTF-8" standalone="yes"?>
<Relationships xmlns="http://schemas.openxmlformats.org/package/2006/relationships"><Relationship Id="rId1" Type="http://schemas.openxmlformats.org/officeDocument/2006/relationships/image" Target="../media/image6.png"/></Relationships>
</file>

<file path=ppt/drawings/_rels/drawing2.xml.rels><?xml version="1.0" encoding="UTF-8" standalone="yes"?>
<Relationships xmlns="http://schemas.openxmlformats.org/package/2006/relationships"><Relationship Id="rId1" Type="http://schemas.openxmlformats.org/officeDocument/2006/relationships/image" Target="../media/image7.png"/></Relationships>
</file>

<file path=ppt/drawings/_rels/drawing3.xml.rels><?xml version="1.0" encoding="UTF-8" standalone="yes"?>
<Relationships xmlns="http://schemas.openxmlformats.org/package/2006/relationships"><Relationship Id="rId1" Type="http://schemas.openxmlformats.org/officeDocument/2006/relationships/image" Target="../media/image8.png"/></Relationships>
</file>

<file path=ppt/drawings/drawing1.xml><?xml version="1.0" encoding="utf-8"?>
<c:userShapes xmlns:c="http://schemas.openxmlformats.org/drawingml/2006/chart">
  <cdr:relSizeAnchor xmlns:cdr="http://schemas.openxmlformats.org/drawingml/2006/chartDrawing">
    <cdr:from>
      <cdr:x>0</cdr:x>
      <cdr:y>0</cdr:y>
    </cdr:from>
    <cdr:to>
      <cdr:x>1</cdr:x>
      <cdr:y>1</cdr:y>
    </cdr:to>
    <cdr:pic>
      <cdr:nvPicPr>
        <cdr:cNvPr id="2" name="Picture 1">
          <a:extLst xmlns:a="http://schemas.openxmlformats.org/drawingml/2006/main">
            <a:ext uri="{FF2B5EF4-FFF2-40B4-BE49-F238E27FC236}">
              <a16:creationId xmlns:a16="http://schemas.microsoft.com/office/drawing/2014/main" id="{755CDD7E-5012-43D3-81A6-40B18FEB66DA}"/>
            </a:ext>
          </a:extLst>
        </cdr:cNvPr>
        <cdr:cNvPicPr>
          <a:picLocks xmlns:a="http://schemas.openxmlformats.org/drawingml/2006/main" noChangeAspect="1"/>
        </cdr:cNvPicPr>
      </cdr:nvPicPr>
      <cdr:blipFill>
        <a:blip xmlns:a="http://schemas.openxmlformats.org/drawingml/2006/main" xmlns:r="http://schemas.openxmlformats.org/officeDocument/2006/relationships" r:embed="rId1"/>
        <a:stretch xmlns:a="http://schemas.openxmlformats.org/drawingml/2006/main">
          <a:fillRect/>
        </a:stretch>
      </cdr:blipFill>
      <cdr:spPr>
        <a:xfrm xmlns:a="http://schemas.openxmlformats.org/drawingml/2006/main">
          <a:off x="806376" y="1823616"/>
          <a:ext cx="3661196" cy="4392488"/>
        </a:xfrm>
        <a:prstGeom xmlns:a="http://schemas.openxmlformats.org/drawingml/2006/main" prst="rect">
          <a:avLst/>
        </a:prstGeom>
      </cdr:spPr>
    </cdr:pic>
  </cdr:relSizeAnchor>
</c:userShapes>
</file>

<file path=ppt/drawings/drawing2.xml><?xml version="1.0" encoding="utf-8"?>
<c:userShapes xmlns:c="http://schemas.openxmlformats.org/drawingml/2006/chart">
  <cdr:relSizeAnchor xmlns:cdr="http://schemas.openxmlformats.org/drawingml/2006/chartDrawing">
    <cdr:from>
      <cdr:x>0.15545</cdr:x>
      <cdr:y>0.0201</cdr:y>
    </cdr:from>
    <cdr:to>
      <cdr:x>1</cdr:x>
      <cdr:y>1</cdr:y>
    </cdr:to>
    <cdr:pic>
      <cdr:nvPicPr>
        <cdr:cNvPr id="2" name="Picture 1">
          <a:extLst xmlns:a="http://schemas.openxmlformats.org/drawingml/2006/main">
            <a:ext uri="{FF2B5EF4-FFF2-40B4-BE49-F238E27FC236}">
              <a16:creationId xmlns:a16="http://schemas.microsoft.com/office/drawing/2014/main" id="{5003669D-AF14-4E66-954B-446D221596EB}"/>
            </a:ext>
          </a:extLst>
        </cdr:cNvPr>
        <cdr:cNvPicPr>
          <a:picLocks xmlns:a="http://schemas.openxmlformats.org/drawingml/2006/main" noChangeAspect="1"/>
        </cdr:cNvPicPr>
      </cdr:nvPicPr>
      <cdr:blipFill>
        <a:blip xmlns:a="http://schemas.openxmlformats.org/drawingml/2006/main" xmlns:r="http://schemas.openxmlformats.org/officeDocument/2006/relationships" r:embed="rId1"/>
        <a:stretch xmlns:a="http://schemas.openxmlformats.org/drawingml/2006/main">
          <a:fillRect/>
        </a:stretch>
      </cdr:blipFill>
      <cdr:spPr>
        <a:xfrm xmlns:a="http://schemas.openxmlformats.org/drawingml/2006/main">
          <a:off x="673224" y="104875"/>
          <a:ext cx="3657600" cy="5112568"/>
        </a:xfrm>
        <a:prstGeom xmlns:a="http://schemas.openxmlformats.org/drawingml/2006/main" prst="rect">
          <a:avLst/>
        </a:prstGeom>
      </cdr:spPr>
    </cdr:pic>
  </cdr:relSizeAnchor>
</c:userShapes>
</file>

<file path=ppt/drawings/drawing3.xml><?xml version="1.0" encoding="utf-8"?>
<c:userShapes xmlns:c="http://schemas.openxmlformats.org/drawingml/2006/chart">
  <cdr:relSizeAnchor xmlns:cdr="http://schemas.openxmlformats.org/drawingml/2006/chartDrawing">
    <cdr:from>
      <cdr:x>0.28689</cdr:x>
      <cdr:y>0</cdr:y>
    </cdr:from>
    <cdr:to>
      <cdr:x>0.83608</cdr:x>
      <cdr:y>1</cdr:y>
    </cdr:to>
    <cdr:pic>
      <cdr:nvPicPr>
        <cdr:cNvPr id="2" name="Picture 1">
          <a:extLst xmlns:a="http://schemas.openxmlformats.org/drawingml/2006/main">
            <a:ext uri="{FF2B5EF4-FFF2-40B4-BE49-F238E27FC236}">
              <a16:creationId xmlns:a16="http://schemas.microsoft.com/office/drawing/2014/main" id="{1E157F6B-F196-41E9-A2F8-781379A961C1}"/>
            </a:ext>
          </a:extLst>
        </cdr:cNvPr>
        <cdr:cNvPicPr>
          <a:picLocks xmlns:a="http://schemas.openxmlformats.org/drawingml/2006/main" noChangeAspect="1"/>
        </cdr:cNvPicPr>
      </cdr:nvPicPr>
      <cdr:blipFill>
        <a:blip xmlns:a="http://schemas.openxmlformats.org/drawingml/2006/main" xmlns:r="http://schemas.openxmlformats.org/officeDocument/2006/relationships" r:embed="rId1"/>
        <a:stretch xmlns:a="http://schemas.openxmlformats.org/drawingml/2006/main">
          <a:fillRect/>
        </a:stretch>
      </cdr:blipFill>
      <cdr:spPr>
        <a:xfrm xmlns:a="http://schemas.openxmlformats.org/drawingml/2006/main">
          <a:off x="2278093" y="1303344"/>
          <a:ext cx="4360932" cy="5111582"/>
        </a:xfrm>
        <a:prstGeom xmlns:a="http://schemas.openxmlformats.org/drawingml/2006/main" prst="rect">
          <a:avLst/>
        </a:prstGeom>
      </cdr:spPr>
    </cdr:pic>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7586" name="Rectangle 2"/>
          <p:cNvSpPr>
            <a:spLocks noGrp="1" noChangeArrowheads="1"/>
          </p:cNvSpPr>
          <p:nvPr>
            <p:ph type="hdr" sz="quarter"/>
          </p:nvPr>
        </p:nvSpPr>
        <p:spPr bwMode="auto">
          <a:xfrm>
            <a:off x="4" y="0"/>
            <a:ext cx="4301543" cy="340117"/>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atin typeface="Calibri" pitchFamily="34" charset="0"/>
              </a:defRPr>
            </a:lvl1pPr>
          </a:lstStyle>
          <a:p>
            <a:endParaRPr lang="lv-LV"/>
          </a:p>
        </p:txBody>
      </p:sp>
      <p:sp>
        <p:nvSpPr>
          <p:cNvPr id="67587" name="Rectangle 3"/>
          <p:cNvSpPr>
            <a:spLocks noGrp="1" noChangeArrowheads="1"/>
          </p:cNvSpPr>
          <p:nvPr>
            <p:ph type="dt" sz="quarter" idx="1"/>
          </p:nvPr>
        </p:nvSpPr>
        <p:spPr bwMode="auto">
          <a:xfrm>
            <a:off x="5622802" y="0"/>
            <a:ext cx="4301543" cy="340117"/>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atin typeface="Calibri" pitchFamily="34" charset="0"/>
              </a:defRPr>
            </a:lvl1pPr>
          </a:lstStyle>
          <a:p>
            <a:fld id="{C1D52437-5800-4671-B03D-0587A9C91DCF}" type="datetimeFigureOut">
              <a:rPr lang="lv-LV"/>
              <a:pPr/>
              <a:t>26.05.2026</a:t>
            </a:fld>
            <a:endParaRPr lang="lv-LV"/>
          </a:p>
        </p:txBody>
      </p:sp>
      <p:sp>
        <p:nvSpPr>
          <p:cNvPr id="67588" name="Rectangle 4"/>
          <p:cNvSpPr>
            <a:spLocks noGrp="1" noChangeArrowheads="1"/>
          </p:cNvSpPr>
          <p:nvPr>
            <p:ph type="ftr" sz="quarter" idx="2"/>
          </p:nvPr>
        </p:nvSpPr>
        <p:spPr bwMode="auto">
          <a:xfrm>
            <a:off x="4" y="6456399"/>
            <a:ext cx="4301543" cy="340117"/>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atin typeface="Calibri" pitchFamily="34" charset="0"/>
              </a:defRPr>
            </a:lvl1pPr>
          </a:lstStyle>
          <a:p>
            <a:endParaRPr lang="lv-LV"/>
          </a:p>
        </p:txBody>
      </p:sp>
      <p:sp>
        <p:nvSpPr>
          <p:cNvPr id="67589" name="Rectangle 5"/>
          <p:cNvSpPr>
            <a:spLocks noGrp="1" noChangeArrowheads="1"/>
          </p:cNvSpPr>
          <p:nvPr>
            <p:ph type="sldNum" sz="quarter" idx="3"/>
          </p:nvPr>
        </p:nvSpPr>
        <p:spPr bwMode="auto">
          <a:xfrm>
            <a:off x="5622802" y="6456399"/>
            <a:ext cx="4301543" cy="340117"/>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atin typeface="Calibri" pitchFamily="34" charset="0"/>
              </a:defRPr>
            </a:lvl1pPr>
          </a:lstStyle>
          <a:p>
            <a:fld id="{92C30BC0-A189-484B-8335-9D8106D39FD4}" type="slidenum">
              <a:rPr lang="lv-LV"/>
              <a:pPr/>
              <a:t>‹#›</a:t>
            </a:fld>
            <a:endParaRPr lang="lv-LV"/>
          </a:p>
        </p:txBody>
      </p:sp>
    </p:spTree>
    <p:extLst>
      <p:ext uri="{BB962C8B-B14F-4D97-AF65-F5344CB8AC3E}">
        <p14:creationId xmlns:p14="http://schemas.microsoft.com/office/powerpoint/2010/main" val="203400772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4754" name="Rectangle 2"/>
          <p:cNvSpPr>
            <a:spLocks noGrp="1" noChangeArrowheads="1"/>
          </p:cNvSpPr>
          <p:nvPr>
            <p:ph type="hdr" sz="quarter"/>
          </p:nvPr>
        </p:nvSpPr>
        <p:spPr bwMode="auto">
          <a:xfrm>
            <a:off x="4" y="0"/>
            <a:ext cx="4301543" cy="340117"/>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atin typeface="Calibri" pitchFamily="34" charset="0"/>
              </a:defRPr>
            </a:lvl1pPr>
          </a:lstStyle>
          <a:p>
            <a:endParaRPr lang="lv-LV"/>
          </a:p>
        </p:txBody>
      </p:sp>
      <p:sp>
        <p:nvSpPr>
          <p:cNvPr id="74755" name="Rectangle 3"/>
          <p:cNvSpPr>
            <a:spLocks noGrp="1" noChangeArrowheads="1"/>
          </p:cNvSpPr>
          <p:nvPr>
            <p:ph type="dt" idx="1"/>
          </p:nvPr>
        </p:nvSpPr>
        <p:spPr bwMode="auto">
          <a:xfrm>
            <a:off x="5622802" y="0"/>
            <a:ext cx="4301543" cy="340117"/>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atin typeface="Calibri" pitchFamily="34" charset="0"/>
              </a:defRPr>
            </a:lvl1pPr>
          </a:lstStyle>
          <a:p>
            <a:fld id="{FFCA688B-E977-40AC-B713-76D16397F499}" type="datetimeFigureOut">
              <a:rPr lang="lv-LV"/>
              <a:pPr/>
              <a:t>26.05.2026</a:t>
            </a:fld>
            <a:endParaRPr lang="lv-LV"/>
          </a:p>
        </p:txBody>
      </p:sp>
      <p:sp>
        <p:nvSpPr>
          <p:cNvPr id="74756" name="Rectangle 4"/>
          <p:cNvSpPr>
            <a:spLocks noGrp="1" noRot="1" noChangeAspect="1" noChangeArrowheads="1" noTextEdit="1"/>
          </p:cNvSpPr>
          <p:nvPr>
            <p:ph type="sldImg" idx="2"/>
          </p:nvPr>
        </p:nvSpPr>
        <p:spPr bwMode="auto">
          <a:xfrm>
            <a:off x="3263900" y="509588"/>
            <a:ext cx="3398838" cy="2549525"/>
          </a:xfrm>
          <a:prstGeom prst="rect">
            <a:avLst/>
          </a:prstGeom>
          <a:noFill/>
          <a:ln w="9525">
            <a:solidFill>
              <a:srgbClr val="000000"/>
            </a:solidFill>
            <a:miter lim="800000"/>
            <a:headEnd/>
            <a:tailEnd/>
          </a:ln>
          <a:effectLst/>
        </p:spPr>
      </p:sp>
      <p:sp>
        <p:nvSpPr>
          <p:cNvPr id="74757" name="Rectangle 5"/>
          <p:cNvSpPr>
            <a:spLocks noGrp="1" noChangeArrowheads="1"/>
          </p:cNvSpPr>
          <p:nvPr>
            <p:ph type="body" sz="quarter" idx="3"/>
          </p:nvPr>
        </p:nvSpPr>
        <p:spPr bwMode="auto">
          <a:xfrm>
            <a:off x="992665" y="3229361"/>
            <a:ext cx="7941310" cy="3058722"/>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lv-LV"/>
              <a:t>Click to edit Master text styles</a:t>
            </a:r>
          </a:p>
          <a:p>
            <a:pPr lvl="1"/>
            <a:r>
              <a:rPr lang="lv-LV"/>
              <a:t>Second level</a:t>
            </a:r>
          </a:p>
          <a:p>
            <a:pPr lvl="2"/>
            <a:r>
              <a:rPr lang="lv-LV"/>
              <a:t>Third level</a:t>
            </a:r>
          </a:p>
          <a:p>
            <a:pPr lvl="3"/>
            <a:r>
              <a:rPr lang="lv-LV"/>
              <a:t>Fourth level</a:t>
            </a:r>
          </a:p>
          <a:p>
            <a:pPr lvl="4"/>
            <a:r>
              <a:rPr lang="lv-LV"/>
              <a:t>Fifth level</a:t>
            </a:r>
          </a:p>
        </p:txBody>
      </p:sp>
      <p:sp>
        <p:nvSpPr>
          <p:cNvPr id="74758" name="Rectangle 6"/>
          <p:cNvSpPr>
            <a:spLocks noGrp="1" noChangeArrowheads="1"/>
          </p:cNvSpPr>
          <p:nvPr>
            <p:ph type="ftr" sz="quarter" idx="4"/>
          </p:nvPr>
        </p:nvSpPr>
        <p:spPr bwMode="auto">
          <a:xfrm>
            <a:off x="4" y="6456399"/>
            <a:ext cx="4301543" cy="340117"/>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atin typeface="Calibri" pitchFamily="34" charset="0"/>
              </a:defRPr>
            </a:lvl1pPr>
          </a:lstStyle>
          <a:p>
            <a:endParaRPr lang="lv-LV"/>
          </a:p>
        </p:txBody>
      </p:sp>
      <p:sp>
        <p:nvSpPr>
          <p:cNvPr id="74759" name="Rectangle 7"/>
          <p:cNvSpPr>
            <a:spLocks noGrp="1" noChangeArrowheads="1"/>
          </p:cNvSpPr>
          <p:nvPr>
            <p:ph type="sldNum" sz="quarter" idx="5"/>
          </p:nvPr>
        </p:nvSpPr>
        <p:spPr bwMode="auto">
          <a:xfrm>
            <a:off x="5622802" y="6456399"/>
            <a:ext cx="4301543" cy="340117"/>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atin typeface="Calibri" pitchFamily="34" charset="0"/>
              </a:defRPr>
            </a:lvl1pPr>
          </a:lstStyle>
          <a:p>
            <a:fld id="{C26D3E08-1020-4457-A600-F8731BC5C1FC}" type="slidenum">
              <a:rPr lang="lv-LV"/>
              <a:pPr/>
              <a:t>‹#›</a:t>
            </a:fld>
            <a:endParaRPr lang="lv-LV"/>
          </a:p>
        </p:txBody>
      </p:sp>
    </p:spTree>
    <p:extLst>
      <p:ext uri="{BB962C8B-B14F-4D97-AF65-F5344CB8AC3E}">
        <p14:creationId xmlns:p14="http://schemas.microsoft.com/office/powerpoint/2010/main" val="325715917"/>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Calibri" pitchFamily="34" charset="0"/>
        <a:ea typeface="+mn-ea"/>
        <a:cs typeface="+mn-cs"/>
      </a:defRPr>
    </a:lvl1pPr>
    <a:lvl2pPr marL="457200" algn="l" rtl="0" fontAlgn="base">
      <a:spcBef>
        <a:spcPct val="30000"/>
      </a:spcBef>
      <a:spcAft>
        <a:spcPct val="0"/>
      </a:spcAft>
      <a:defRPr sz="1200" kern="1200">
        <a:solidFill>
          <a:schemeClr val="tx1"/>
        </a:solidFill>
        <a:latin typeface="Calibri" pitchFamily="34" charset="0"/>
        <a:ea typeface="+mn-ea"/>
        <a:cs typeface="+mn-cs"/>
      </a:defRPr>
    </a:lvl2pPr>
    <a:lvl3pPr marL="914400" algn="l" rtl="0" fontAlgn="base">
      <a:spcBef>
        <a:spcPct val="30000"/>
      </a:spcBef>
      <a:spcAft>
        <a:spcPct val="0"/>
      </a:spcAft>
      <a:defRPr sz="1200" kern="1200">
        <a:solidFill>
          <a:schemeClr val="tx1"/>
        </a:solidFill>
        <a:latin typeface="Calibri" pitchFamily="34" charset="0"/>
        <a:ea typeface="+mn-ea"/>
        <a:cs typeface="+mn-cs"/>
      </a:defRPr>
    </a:lvl3pPr>
    <a:lvl4pPr marL="1371600" algn="l" rtl="0" fontAlgn="base">
      <a:spcBef>
        <a:spcPct val="30000"/>
      </a:spcBef>
      <a:spcAft>
        <a:spcPct val="0"/>
      </a:spcAft>
      <a:defRPr sz="1200" kern="1200">
        <a:solidFill>
          <a:schemeClr val="tx1"/>
        </a:solidFill>
        <a:latin typeface="Calibri" pitchFamily="34" charset="0"/>
        <a:ea typeface="+mn-ea"/>
        <a:cs typeface="+mn-cs"/>
      </a:defRPr>
    </a:lvl4pPr>
    <a:lvl5pPr marL="1828800" algn="l" rtl="0" fontAlgn="base">
      <a:spcBef>
        <a:spcPct val="30000"/>
      </a:spcBef>
      <a:spcAft>
        <a:spcPct val="0"/>
      </a:spcAft>
      <a:defRPr sz="1200" kern="1200">
        <a:solidFill>
          <a:schemeClr val="tx1"/>
        </a:solidFill>
        <a:latin typeface="Calibri"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ctangle 2"/>
          <p:cNvSpPr>
            <a:spLocks noGrp="1" noRot="1" noChangeAspect="1" noChangeArrowheads="1" noTextEdit="1"/>
          </p:cNvSpPr>
          <p:nvPr>
            <p:ph type="sldImg"/>
          </p:nvPr>
        </p:nvSpPr>
        <p:spPr>
          <a:ln/>
        </p:spPr>
      </p:sp>
      <p:sp>
        <p:nvSpPr>
          <p:cNvPr id="75779" name="Rectangle 3"/>
          <p:cNvSpPr>
            <a:spLocks noGrp="1" noChangeArrowheads="1"/>
          </p:cNvSpPr>
          <p:nvPr>
            <p:ph type="body" idx="1"/>
          </p:nvPr>
        </p:nvSpPr>
        <p:spPr/>
        <p:txBody>
          <a:bodyPr/>
          <a:lstStyle/>
          <a:p>
            <a:endParaRPr lang="lv-LV" dirty="0"/>
          </a:p>
        </p:txBody>
      </p:sp>
    </p:spTree>
    <p:extLst>
      <p:ext uri="{BB962C8B-B14F-4D97-AF65-F5344CB8AC3E}">
        <p14:creationId xmlns:p14="http://schemas.microsoft.com/office/powerpoint/2010/main" val="291915383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Rectangle 2"/>
          <p:cNvSpPr>
            <a:spLocks noGrp="1" noRot="1" noChangeAspect="1" noChangeArrowheads="1" noTextEdit="1"/>
          </p:cNvSpPr>
          <p:nvPr>
            <p:ph type="sldImg"/>
          </p:nvPr>
        </p:nvSpPr>
        <p:spPr>
          <a:ln/>
        </p:spPr>
      </p:sp>
      <p:sp>
        <p:nvSpPr>
          <p:cNvPr id="81923" name="Rectangle 3"/>
          <p:cNvSpPr>
            <a:spLocks noGrp="1" noChangeArrowheads="1"/>
          </p:cNvSpPr>
          <p:nvPr>
            <p:ph type="body" idx="1"/>
          </p:nvPr>
        </p:nvSpPr>
        <p:spPr/>
        <p:txBody>
          <a:bodyPr/>
          <a:lstStyle/>
          <a:p>
            <a:endParaRPr lang="lv-LV"/>
          </a:p>
        </p:txBody>
      </p:sp>
    </p:spTree>
    <p:extLst>
      <p:ext uri="{BB962C8B-B14F-4D97-AF65-F5344CB8AC3E}">
        <p14:creationId xmlns:p14="http://schemas.microsoft.com/office/powerpoint/2010/main" val="182865990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ida attēla vietturis 1"/>
          <p:cNvSpPr>
            <a:spLocks noGrp="1" noRot="1" noChangeAspect="1"/>
          </p:cNvSpPr>
          <p:nvPr>
            <p:ph type="sldImg"/>
          </p:nvPr>
        </p:nvSpPr>
        <p:spPr/>
      </p:sp>
      <p:sp>
        <p:nvSpPr>
          <p:cNvPr id="3" name="Piezīmju vietturis 2"/>
          <p:cNvSpPr>
            <a:spLocks noGrp="1"/>
          </p:cNvSpPr>
          <p:nvPr>
            <p:ph type="body" idx="1"/>
          </p:nvPr>
        </p:nvSpPr>
        <p:spPr/>
        <p:txBody>
          <a:bodyPr/>
          <a:lstStyle/>
          <a:p>
            <a:endParaRPr lang="lv-LV" dirty="0"/>
          </a:p>
        </p:txBody>
      </p:sp>
      <p:sp>
        <p:nvSpPr>
          <p:cNvPr id="4" name="Slaida numura vietturis 3"/>
          <p:cNvSpPr>
            <a:spLocks noGrp="1"/>
          </p:cNvSpPr>
          <p:nvPr>
            <p:ph type="sldNum" sz="quarter" idx="5"/>
          </p:nvPr>
        </p:nvSpPr>
        <p:spPr/>
        <p:txBody>
          <a:bodyPr/>
          <a:lstStyle/>
          <a:p>
            <a:fld id="{C26D3E08-1020-4457-A600-F8731BC5C1FC}" type="slidenum">
              <a:rPr lang="lv-LV" smtClean="0"/>
              <a:pPr/>
              <a:t>8</a:t>
            </a:fld>
            <a:endParaRPr lang="lv-LV"/>
          </a:p>
        </p:txBody>
      </p:sp>
    </p:spTree>
    <p:extLst>
      <p:ext uri="{BB962C8B-B14F-4D97-AF65-F5344CB8AC3E}">
        <p14:creationId xmlns:p14="http://schemas.microsoft.com/office/powerpoint/2010/main" val="294641091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Rectangle 2"/>
          <p:cNvSpPr>
            <a:spLocks noGrp="1" noRot="1" noChangeAspect="1" noChangeArrowheads="1" noTextEdit="1"/>
          </p:cNvSpPr>
          <p:nvPr>
            <p:ph type="sldImg"/>
          </p:nvPr>
        </p:nvSpPr>
        <p:spPr>
          <a:ln/>
        </p:spPr>
      </p:sp>
      <p:sp>
        <p:nvSpPr>
          <p:cNvPr id="81923" name="Rectangle 3"/>
          <p:cNvSpPr>
            <a:spLocks noGrp="1" noChangeArrowheads="1"/>
          </p:cNvSpPr>
          <p:nvPr>
            <p:ph type="body" idx="1"/>
          </p:nvPr>
        </p:nvSpPr>
        <p:spPr/>
        <p:txBody>
          <a:bodyPr/>
          <a:lstStyle/>
          <a:p>
            <a:endParaRPr lang="lv-LV"/>
          </a:p>
        </p:txBody>
      </p:sp>
    </p:spTree>
    <p:extLst>
      <p:ext uri="{BB962C8B-B14F-4D97-AF65-F5344CB8AC3E}">
        <p14:creationId xmlns:p14="http://schemas.microsoft.com/office/powerpoint/2010/main" val="86227480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Rectangle 2"/>
          <p:cNvSpPr>
            <a:spLocks noGrp="1" noRot="1" noChangeAspect="1" noChangeArrowheads="1" noTextEdit="1"/>
          </p:cNvSpPr>
          <p:nvPr>
            <p:ph type="sldImg"/>
          </p:nvPr>
        </p:nvSpPr>
        <p:spPr>
          <a:ln/>
        </p:spPr>
      </p:sp>
      <p:sp>
        <p:nvSpPr>
          <p:cNvPr id="81923" name="Rectangle 3"/>
          <p:cNvSpPr>
            <a:spLocks noGrp="1" noChangeArrowheads="1"/>
          </p:cNvSpPr>
          <p:nvPr>
            <p:ph type="body" idx="1"/>
          </p:nvPr>
        </p:nvSpPr>
        <p:spPr/>
        <p:txBody>
          <a:bodyPr/>
          <a:lstStyle/>
          <a:p>
            <a:endParaRPr lang="lv-LV"/>
          </a:p>
        </p:txBody>
      </p:sp>
    </p:spTree>
    <p:extLst>
      <p:ext uri="{BB962C8B-B14F-4D97-AF65-F5344CB8AC3E}">
        <p14:creationId xmlns:p14="http://schemas.microsoft.com/office/powerpoint/2010/main" val="271742906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Rectangle 2"/>
          <p:cNvSpPr>
            <a:spLocks noGrp="1" noRot="1" noChangeAspect="1" noChangeArrowheads="1" noTextEdit="1"/>
          </p:cNvSpPr>
          <p:nvPr>
            <p:ph type="sldImg"/>
          </p:nvPr>
        </p:nvSpPr>
        <p:spPr>
          <a:ln/>
        </p:spPr>
      </p:sp>
      <p:sp>
        <p:nvSpPr>
          <p:cNvPr id="81923" name="Rectangle 3"/>
          <p:cNvSpPr>
            <a:spLocks noGrp="1" noChangeArrowheads="1"/>
          </p:cNvSpPr>
          <p:nvPr>
            <p:ph type="body" idx="1"/>
          </p:nvPr>
        </p:nvSpPr>
        <p:spPr/>
        <p:txBody>
          <a:bodyPr/>
          <a:lstStyle/>
          <a:p>
            <a:endParaRPr lang="lv-LV"/>
          </a:p>
        </p:txBody>
      </p:sp>
    </p:spTree>
    <p:extLst>
      <p:ext uri="{BB962C8B-B14F-4D97-AF65-F5344CB8AC3E}">
        <p14:creationId xmlns:p14="http://schemas.microsoft.com/office/powerpoint/2010/main" val="182865990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lv-LV" dirty="0"/>
          </a:p>
        </p:txBody>
      </p:sp>
      <p:sp>
        <p:nvSpPr>
          <p:cNvPr id="4" name="Slide Number Placeholder 3"/>
          <p:cNvSpPr>
            <a:spLocks noGrp="1"/>
          </p:cNvSpPr>
          <p:nvPr>
            <p:ph type="sldNum" sz="quarter" idx="5"/>
          </p:nvPr>
        </p:nvSpPr>
        <p:spPr/>
        <p:txBody>
          <a:bodyPr/>
          <a:lstStyle/>
          <a:p>
            <a:fld id="{C26D3E08-1020-4457-A600-F8731BC5C1FC}" type="slidenum">
              <a:rPr lang="lv-LV" smtClean="0"/>
              <a:pPr/>
              <a:t>13</a:t>
            </a:fld>
            <a:endParaRPr lang="lv-LV"/>
          </a:p>
        </p:txBody>
      </p:sp>
    </p:spTree>
    <p:extLst>
      <p:ext uri="{BB962C8B-B14F-4D97-AF65-F5344CB8AC3E}">
        <p14:creationId xmlns:p14="http://schemas.microsoft.com/office/powerpoint/2010/main" val="3070437704"/>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Title Slide">
    <p:spTree>
      <p:nvGrpSpPr>
        <p:cNvPr id="1" name=""/>
        <p:cNvGrpSpPr/>
        <p:nvPr/>
      </p:nvGrpSpPr>
      <p:grpSpPr>
        <a:xfrm>
          <a:off x="0" y="0"/>
          <a:ext cx="0" cy="0"/>
          <a:chOff x="0" y="0"/>
          <a:chExt cx="0" cy="0"/>
        </a:xfrm>
      </p:grpSpPr>
      <p:pic>
        <p:nvPicPr>
          <p:cNvPr id="7" name="Picture 6"/>
          <p:cNvPicPr>
            <a:picLocks noChangeAspect="1"/>
          </p:cNvPicPr>
          <p:nvPr/>
        </p:nvPicPr>
        <p:blipFill>
          <a:blip r:embed="rId2" cstate="print">
            <a:extLst>
              <a:ext uri="{28A0092B-C50C-407E-A947-70E740481C1C}">
                <a14:useLocalDpi xmlns:a14="http://schemas.microsoft.com/office/drawing/2010/main" val="0"/>
              </a:ext>
            </a:extLst>
          </a:blip>
          <a:srcRect b="27335"/>
          <a:stretch>
            <a:fillRect/>
          </a:stretch>
        </p:blipFill>
        <p:spPr>
          <a:xfrm>
            <a:off x="2667000" y="1"/>
            <a:ext cx="3777632" cy="3027356"/>
          </a:xfrm>
          <a:prstGeom prst="rect">
            <a:avLst/>
          </a:prstGeom>
          <a:noFill/>
          <a:ln>
            <a:noFill/>
          </a:ln>
        </p:spPr>
      </p:pic>
      <p:pic>
        <p:nvPicPr>
          <p:cNvPr id="8" name="Pictur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6622199"/>
            <a:ext cx="9144000" cy="244656"/>
          </a:xfrm>
          <a:prstGeom prst="rect">
            <a:avLst/>
          </a:prstGeom>
        </p:spPr>
      </p:pic>
      <p:sp>
        <p:nvSpPr>
          <p:cNvPr id="10" name="Title 1"/>
          <p:cNvSpPr>
            <a:spLocks noGrp="1"/>
          </p:cNvSpPr>
          <p:nvPr>
            <p:ph type="ctrTitle"/>
          </p:nvPr>
        </p:nvSpPr>
        <p:spPr>
          <a:xfrm>
            <a:off x="685800" y="3657600"/>
            <a:ext cx="7772400" cy="838200"/>
          </a:xfrm>
        </p:spPr>
        <p:txBody>
          <a:bodyPr>
            <a:normAutofit/>
          </a:bodyPr>
          <a:lstStyle>
            <a:lvl1pPr>
              <a:defRPr>
                <a:latin typeface="+mj-lt"/>
              </a:defRPr>
            </a:lvl1pPr>
          </a:lstStyle>
          <a:p>
            <a:r>
              <a:rPr lang="en-US" sz="3200" b="1">
                <a:latin typeface="Times New Roman" panose="02020603050405020304" pitchFamily="18" charset="0"/>
                <a:cs typeface="Times New Roman" panose="02020603050405020304" pitchFamily="18" charset="0"/>
              </a:rPr>
              <a:t>Click to edit Master title style</a:t>
            </a:r>
            <a:endParaRPr lang="lv-LV" sz="3200" b="1" dirty="0">
              <a:latin typeface="Times New Roman" panose="02020603050405020304" pitchFamily="18" charset="0"/>
              <a:cs typeface="Times New Roman" panose="02020603050405020304" pitchFamily="18" charset="0"/>
            </a:endParaRPr>
          </a:p>
        </p:txBody>
      </p:sp>
      <p:sp>
        <p:nvSpPr>
          <p:cNvPr id="11" name="Subtitle 2"/>
          <p:cNvSpPr>
            <a:spLocks noGrp="1"/>
          </p:cNvSpPr>
          <p:nvPr>
            <p:ph type="subTitle" idx="1"/>
          </p:nvPr>
        </p:nvSpPr>
        <p:spPr>
          <a:xfrm>
            <a:off x="1371600" y="5105400"/>
            <a:ext cx="6400800" cy="838200"/>
          </a:xfrm>
        </p:spPr>
        <p:txBody>
          <a:bodyPr>
            <a:noAutofit/>
          </a:bodyPr>
          <a:lstStyle>
            <a:lvl1pPr algn="ctr">
              <a:buNone/>
              <a:defRPr>
                <a:latin typeface="+mn-lt"/>
              </a:defRPr>
            </a:lvl1pPr>
          </a:lstStyle>
          <a:p>
            <a:r>
              <a:rPr lang="en-US" sz="1400">
                <a:solidFill>
                  <a:schemeClr val="tx1"/>
                </a:solidFill>
                <a:latin typeface="Times New Roman" panose="02020603050405020304" pitchFamily="18" charset="0"/>
                <a:cs typeface="Times New Roman" panose="02020603050405020304" pitchFamily="18" charset="0"/>
              </a:rPr>
              <a:t>Click to edit Master subtitle style</a:t>
            </a:r>
            <a:endParaRPr lang="lv-LV" sz="1400" dirty="0">
              <a:solidFill>
                <a:schemeClr val="tx1"/>
              </a:solidFill>
              <a:latin typeface="Times New Roman" panose="02020603050405020304" pitchFamily="18" charset="0"/>
              <a:cs typeface="Times New Roman" panose="02020603050405020304" pitchFamily="18" charset="0"/>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Vertical Text">
    <p:spTree>
      <p:nvGrpSpPr>
        <p:cNvPr id="1" name=""/>
        <p:cNvGrpSpPr/>
        <p:nvPr/>
      </p:nvGrpSpPr>
      <p:grpSpPr>
        <a:xfrm>
          <a:off x="0" y="0"/>
          <a:ext cx="0" cy="0"/>
          <a:chOff x="0" y="0"/>
          <a:chExt cx="0" cy="0"/>
        </a:xfrm>
      </p:grpSpPr>
      <p:sp>
        <p:nvSpPr>
          <p:cNvPr id="3" name="Vertical Text Placeholder 2"/>
          <p:cNvSpPr>
            <a:spLocks noGrp="1"/>
          </p:cNvSpPr>
          <p:nvPr>
            <p:ph type="body" orient="vert" idx="1"/>
          </p:nvPr>
        </p:nvSpPr>
        <p:spPr>
          <a:xfrm>
            <a:off x="2237172" y="1600208"/>
            <a:ext cx="6449627" cy="4525965"/>
          </a:xfrm>
        </p:spPr>
        <p:txBody>
          <a:bodyPr vert="horz">
            <a:normAutofit/>
          </a:bodyPr>
          <a:lstStyle>
            <a:lvl1pPr>
              <a:defRPr sz="2000"/>
            </a:lvl1pPr>
            <a:lvl2pPr>
              <a:defRPr sz="2000"/>
            </a:lvl2pPr>
            <a:lvl3pPr>
              <a:defRPr sz="2000"/>
            </a:lvl3pPr>
            <a:lvl4pPr>
              <a:defRPr sz="2000"/>
            </a:lvl4pPr>
            <a:lvl5pPr>
              <a:defRPr sz="20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p:cNvSpPr>
            <a:spLocks noGrp="1"/>
          </p:cNvSpPr>
          <p:nvPr>
            <p:ph type="dt" sz="half" idx="10"/>
          </p:nvPr>
        </p:nvSpPr>
        <p:spPr>
          <a:xfrm>
            <a:off x="2259367" y="6364126"/>
            <a:ext cx="998738" cy="365123"/>
          </a:xfrm>
        </p:spPr>
        <p:txBody>
          <a:bodyPr/>
          <a:lstStyle>
            <a:lvl1pPr>
              <a:defRPr sz="1000">
                <a:latin typeface="Verdana" pitchFamily="34" charset="0"/>
              </a:defRPr>
            </a:lvl1pPr>
          </a:lstStyle>
          <a:p>
            <a:pPr>
              <a:defRPr/>
            </a:pPr>
            <a:fld id="{E18416A6-C792-41C9-9878-FA3FE266E804}" type="datetime1">
              <a:rPr lang="lv-LV" smtClean="0"/>
              <a:pPr>
                <a:defRPr/>
              </a:pPr>
              <a:t>26.05.2026</a:t>
            </a:fld>
            <a:endParaRPr lang="lv-LV"/>
          </a:p>
        </p:txBody>
      </p:sp>
      <p:sp>
        <p:nvSpPr>
          <p:cNvPr id="8" name="Footer Placeholder 4"/>
          <p:cNvSpPr>
            <a:spLocks noGrp="1"/>
          </p:cNvSpPr>
          <p:nvPr>
            <p:ph type="ftr" sz="quarter" idx="11"/>
          </p:nvPr>
        </p:nvSpPr>
        <p:spPr>
          <a:xfrm>
            <a:off x="5201598" y="6364126"/>
            <a:ext cx="2895600" cy="365123"/>
          </a:xfrm>
        </p:spPr>
        <p:txBody>
          <a:bodyPr/>
          <a:lstStyle>
            <a:lvl1pPr algn="r">
              <a:defRPr sz="1000"/>
            </a:lvl1pPr>
          </a:lstStyle>
          <a:p>
            <a:pPr>
              <a:defRPr/>
            </a:pPr>
            <a:endParaRPr lang="lv-LV"/>
          </a:p>
        </p:txBody>
      </p:sp>
      <p:sp>
        <p:nvSpPr>
          <p:cNvPr id="9" name="Slide Number Placeholder 5"/>
          <p:cNvSpPr>
            <a:spLocks noGrp="1"/>
          </p:cNvSpPr>
          <p:nvPr>
            <p:ph type="sldNum" sz="quarter" idx="12"/>
          </p:nvPr>
        </p:nvSpPr>
        <p:spPr>
          <a:xfrm>
            <a:off x="8215426" y="6364126"/>
            <a:ext cx="426986" cy="365149"/>
          </a:xfrm>
        </p:spPr>
        <p:txBody>
          <a:bodyPr/>
          <a:lstStyle>
            <a:lvl1pPr>
              <a:defRPr sz="1000"/>
            </a:lvl1pPr>
          </a:lstStyle>
          <a:p>
            <a:pPr>
              <a:defRPr/>
            </a:pPr>
            <a:fld id="{D81579D9-452F-4C29-A011-B7AE3F8F110C}" type="slidenum">
              <a:rPr lang="lv-LV" smtClean="0"/>
              <a:pPr>
                <a:defRPr/>
              </a:pPr>
              <a:t>‹#›</a:t>
            </a:fld>
            <a:endParaRPr lang="lv-LV"/>
          </a:p>
        </p:txBody>
      </p:sp>
      <p:pic>
        <p:nvPicPr>
          <p:cNvPr id="10" name="Picture 9"/>
          <p:cNvPicPr>
            <a:picLocks noChangeAspect="1"/>
          </p:cNvPicPr>
          <p:nvPr/>
        </p:nvPicPr>
        <p:blipFill>
          <a:blip r:embed="rId2" cstate="print">
            <a:extLst>
              <a:ext uri="{28A0092B-C50C-407E-A947-70E740481C1C}">
                <a14:useLocalDpi xmlns:a14="http://schemas.microsoft.com/office/drawing/2010/main" val="0"/>
              </a:ext>
            </a:extLst>
          </a:blip>
          <a:srcRect b="23367"/>
          <a:stretch>
            <a:fillRect/>
          </a:stretch>
        </p:blipFill>
        <p:spPr>
          <a:xfrm>
            <a:off x="296340" y="0"/>
            <a:ext cx="1761743" cy="1500326"/>
          </a:xfrm>
          <a:prstGeom prst="rect">
            <a:avLst/>
          </a:prstGeom>
        </p:spPr>
      </p:pic>
      <p:sp>
        <p:nvSpPr>
          <p:cNvPr id="12" name="Title 1"/>
          <p:cNvSpPr>
            <a:spLocks noGrp="1"/>
          </p:cNvSpPr>
          <p:nvPr>
            <p:ph type="title"/>
          </p:nvPr>
        </p:nvSpPr>
        <p:spPr>
          <a:xfrm>
            <a:off x="2209536" y="334415"/>
            <a:ext cx="6415119" cy="1022365"/>
          </a:xfrm>
        </p:spPr>
        <p:txBody>
          <a:bodyPr anchor="b">
            <a:normAutofit/>
          </a:bodyPr>
          <a:lstStyle>
            <a:lvl1pPr algn="l">
              <a:defRPr sz="2400">
                <a:latin typeface="Verdana" pitchFamily="34" charset="0"/>
              </a:defRPr>
            </a:lvl1pPr>
          </a:lstStyle>
          <a:p>
            <a:r>
              <a:rPr lang="en-US"/>
              <a:t>Click to edit Master title style</a:t>
            </a:r>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Vertical Title and Text">
    <p:spTree>
      <p:nvGrpSpPr>
        <p:cNvPr id="1" name=""/>
        <p:cNvGrpSpPr/>
        <p:nvPr/>
      </p:nvGrpSpPr>
      <p:grpSpPr>
        <a:xfrm>
          <a:off x="0" y="0"/>
          <a:ext cx="0" cy="0"/>
          <a:chOff x="0" y="0"/>
          <a:chExt cx="0" cy="0"/>
        </a:xfrm>
      </p:grpSpPr>
      <p:sp>
        <p:nvSpPr>
          <p:cNvPr id="3" name="Vertical Text Placeholder 2"/>
          <p:cNvSpPr>
            <a:spLocks noGrp="1"/>
          </p:cNvSpPr>
          <p:nvPr>
            <p:ph type="body" orient="vert" idx="1"/>
          </p:nvPr>
        </p:nvSpPr>
        <p:spPr>
          <a:xfrm>
            <a:off x="2281561" y="292412"/>
            <a:ext cx="6343835" cy="5851523"/>
          </a:xfrm>
        </p:spPr>
        <p:txBody>
          <a:bodyPr vert="horz">
            <a:normAutofit/>
          </a:bodyPr>
          <a:lstStyle>
            <a:lvl1pPr>
              <a:defRPr sz="2000"/>
            </a:lvl1pPr>
            <a:lvl2pPr>
              <a:defRPr sz="2000"/>
            </a:lvl2pPr>
            <a:lvl3pPr>
              <a:defRPr sz="2000"/>
            </a:lvl3pPr>
            <a:lvl4pPr>
              <a:defRPr sz="2000"/>
            </a:lvl4pPr>
            <a:lvl5pPr>
              <a:defRPr sz="20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3"/>
          <p:cNvSpPr>
            <a:spLocks noGrp="1"/>
          </p:cNvSpPr>
          <p:nvPr>
            <p:ph type="dt" sz="half" idx="10"/>
          </p:nvPr>
        </p:nvSpPr>
        <p:spPr>
          <a:xfrm>
            <a:off x="2259367" y="6364126"/>
            <a:ext cx="998738" cy="365123"/>
          </a:xfrm>
        </p:spPr>
        <p:txBody>
          <a:bodyPr/>
          <a:lstStyle>
            <a:lvl1pPr>
              <a:defRPr sz="1000">
                <a:latin typeface="Verdana" pitchFamily="34" charset="0"/>
              </a:defRPr>
            </a:lvl1pPr>
          </a:lstStyle>
          <a:p>
            <a:pPr>
              <a:defRPr/>
            </a:pPr>
            <a:fld id="{9BA980DD-902E-42B2-8C27-EF87F3ABD62D}" type="datetime1">
              <a:rPr lang="lv-LV" smtClean="0"/>
              <a:pPr>
                <a:defRPr/>
              </a:pPr>
              <a:t>26.05.2026</a:t>
            </a:fld>
            <a:endParaRPr lang="lv-LV"/>
          </a:p>
        </p:txBody>
      </p:sp>
      <p:sp>
        <p:nvSpPr>
          <p:cNvPr id="8" name="Footer Placeholder 4"/>
          <p:cNvSpPr>
            <a:spLocks noGrp="1"/>
          </p:cNvSpPr>
          <p:nvPr>
            <p:ph type="ftr" sz="quarter" idx="11"/>
          </p:nvPr>
        </p:nvSpPr>
        <p:spPr>
          <a:xfrm>
            <a:off x="5201598" y="6364126"/>
            <a:ext cx="2895600" cy="365123"/>
          </a:xfrm>
        </p:spPr>
        <p:txBody>
          <a:bodyPr/>
          <a:lstStyle>
            <a:lvl1pPr algn="r">
              <a:defRPr sz="1000"/>
            </a:lvl1pPr>
          </a:lstStyle>
          <a:p>
            <a:pPr>
              <a:defRPr/>
            </a:pPr>
            <a:endParaRPr lang="lv-LV"/>
          </a:p>
        </p:txBody>
      </p:sp>
      <p:sp>
        <p:nvSpPr>
          <p:cNvPr id="9" name="Slide Number Placeholder 5"/>
          <p:cNvSpPr>
            <a:spLocks noGrp="1"/>
          </p:cNvSpPr>
          <p:nvPr>
            <p:ph type="sldNum" sz="quarter" idx="12"/>
          </p:nvPr>
        </p:nvSpPr>
        <p:spPr>
          <a:xfrm>
            <a:off x="8215426" y="6364126"/>
            <a:ext cx="426986" cy="365149"/>
          </a:xfrm>
        </p:spPr>
        <p:txBody>
          <a:bodyPr/>
          <a:lstStyle>
            <a:lvl1pPr>
              <a:defRPr sz="1000"/>
            </a:lvl1pPr>
          </a:lstStyle>
          <a:p>
            <a:pPr>
              <a:defRPr/>
            </a:pPr>
            <a:fld id="{D81579D9-452F-4C29-A011-B7AE3F8F110C}" type="slidenum">
              <a:rPr lang="lv-LV" smtClean="0"/>
              <a:pPr>
                <a:defRPr/>
              </a:pPr>
              <a:t>‹#›</a:t>
            </a:fld>
            <a:endParaRPr lang="lv-LV"/>
          </a:p>
        </p:txBody>
      </p:sp>
      <p:pic>
        <p:nvPicPr>
          <p:cNvPr id="12" name="Picture 11"/>
          <p:cNvPicPr>
            <a:picLocks noChangeAspect="1"/>
          </p:cNvPicPr>
          <p:nvPr/>
        </p:nvPicPr>
        <p:blipFill>
          <a:blip r:embed="rId2" cstate="print">
            <a:extLst>
              <a:ext uri="{28A0092B-C50C-407E-A947-70E740481C1C}">
                <a14:useLocalDpi xmlns:a14="http://schemas.microsoft.com/office/drawing/2010/main" val="0"/>
              </a:ext>
            </a:extLst>
          </a:blip>
          <a:srcRect b="23367"/>
          <a:stretch>
            <a:fillRect/>
          </a:stretch>
        </p:blipFill>
        <p:spPr>
          <a:xfrm>
            <a:off x="296340" y="0"/>
            <a:ext cx="1761743" cy="1500326"/>
          </a:xfrm>
          <a:prstGeom prst="rect">
            <a:avLst/>
          </a:prstGeom>
        </p:spPr>
      </p:pic>
    </p:spTree>
  </p:cSld>
  <p:clrMapOvr>
    <a:masterClrMapping/>
  </p:clrMapOvr>
  <p:hf hdr="0" ftr="0" dt="0"/>
</p:sldLayout>
</file>

<file path=ppt/slideLayouts/slideLayout12.xml><?xml version="1.0" encoding="utf-8"?>
<p:sldLayout xmlns:a="http://schemas.openxmlformats.org/drawingml/2006/main" xmlns:r="http://schemas.openxmlformats.org/officeDocument/2006/relationships" xmlns:p="http://schemas.openxmlformats.org/presentationml/2006/main" type="picTx">
  <p:cSld name="1_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solidFill>
                  <a:schemeClr val="tx2">
                    <a:lumMod val="50000"/>
                  </a:schemeClr>
                </a:solidFill>
              </a:defRPr>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pPr>
              <a:defRPr/>
            </a:pPr>
            <a:fld id="{2419B7F2-4E92-4BCA-9A21-B836D937CB72}" type="datetime1">
              <a:rPr lang="lv-LV" smtClean="0"/>
              <a:pPr>
                <a:defRPr/>
              </a:pPr>
              <a:t>26.05.2026</a:t>
            </a:fld>
            <a:endParaRPr lang="lv-LV"/>
          </a:p>
        </p:txBody>
      </p:sp>
      <p:sp>
        <p:nvSpPr>
          <p:cNvPr id="6" name="Footer Placeholder 5"/>
          <p:cNvSpPr>
            <a:spLocks noGrp="1"/>
          </p:cNvSpPr>
          <p:nvPr>
            <p:ph type="ftr" sz="quarter" idx="11"/>
          </p:nvPr>
        </p:nvSpPr>
        <p:spPr/>
        <p:txBody>
          <a:bodyPr/>
          <a:lstStyle/>
          <a:p>
            <a:pPr>
              <a:defRPr/>
            </a:pPr>
            <a:endParaRPr lang="lv-LV"/>
          </a:p>
        </p:txBody>
      </p:sp>
      <p:sp>
        <p:nvSpPr>
          <p:cNvPr id="7" name="Slide Number Placeholder 6"/>
          <p:cNvSpPr>
            <a:spLocks noGrp="1"/>
          </p:cNvSpPr>
          <p:nvPr>
            <p:ph type="sldNum" sz="quarter" idx="12"/>
          </p:nvPr>
        </p:nvSpPr>
        <p:spPr/>
        <p:txBody>
          <a:bodyPr/>
          <a:lstStyle/>
          <a:p>
            <a:pPr>
              <a:defRPr/>
            </a:pPr>
            <a:fld id="{D81579D9-452F-4C29-A011-B7AE3F8F110C}" type="slidenum">
              <a:rPr lang="lv-LV" smtClean="0"/>
              <a:pPr>
                <a:defRPr/>
              </a:pPr>
              <a:t>‹#›</a:t>
            </a:fld>
            <a:endParaRPr lang="lv-LV"/>
          </a:p>
        </p:txBody>
      </p:sp>
    </p:spTree>
    <p:extLst>
      <p:ext uri="{BB962C8B-B14F-4D97-AF65-F5344CB8AC3E}">
        <p14:creationId xmlns:p14="http://schemas.microsoft.com/office/powerpoint/2010/main" val="270784783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Two Content">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96863" y="0"/>
            <a:ext cx="1760537" cy="1957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2590800" y="304801"/>
            <a:ext cx="6096000" cy="1066799"/>
          </a:xfrm>
        </p:spPr>
        <p:txBody>
          <a:bodyPr anchor="t">
            <a:normAutofit/>
          </a:bodyPr>
          <a:lstStyle>
            <a:lvl1pPr algn="l">
              <a:defRPr sz="2400" b="1">
                <a:latin typeface="Verdana" panose="020B0604030504040204" pitchFamily="34" charset="0"/>
                <a:ea typeface="Verdana" panose="020B0604030504040204" pitchFamily="34" charset="0"/>
                <a:cs typeface="Verdana" panose="020B0604030504040204" pitchFamily="34" charset="0"/>
              </a:defRPr>
            </a:lvl1pPr>
          </a:lstStyle>
          <a:p>
            <a:r>
              <a:rPr lang="en-US"/>
              <a:t>Click to edit Master title style</a:t>
            </a:r>
            <a:endParaRPr lang="en-US" dirty="0"/>
          </a:p>
        </p:txBody>
      </p:sp>
      <p:sp>
        <p:nvSpPr>
          <p:cNvPr id="3" name="Content Placeholder 2"/>
          <p:cNvSpPr>
            <a:spLocks noGrp="1"/>
          </p:cNvSpPr>
          <p:nvPr>
            <p:ph sz="half" idx="1"/>
          </p:nvPr>
        </p:nvSpPr>
        <p:spPr>
          <a:xfrm>
            <a:off x="2590800" y="1752600"/>
            <a:ext cx="2895600" cy="4373565"/>
          </a:xfrm>
        </p:spPr>
        <p:txBody>
          <a:bodyPr>
            <a:normAutofit/>
          </a:bodyPr>
          <a:lstStyle>
            <a:lvl1pPr>
              <a:defRPr sz="2000">
                <a:latin typeface="Verdana" panose="020B0604030504040204" pitchFamily="34" charset="0"/>
                <a:ea typeface="Verdana" panose="020B0604030504040204" pitchFamily="34" charset="0"/>
                <a:cs typeface="Verdana" panose="020B0604030504040204" pitchFamily="34" charset="0"/>
              </a:defRPr>
            </a:lvl1pPr>
            <a:lvl2pPr>
              <a:defRPr sz="2000">
                <a:latin typeface="Verdana" panose="020B0604030504040204" pitchFamily="34" charset="0"/>
                <a:ea typeface="Verdana" panose="020B0604030504040204" pitchFamily="34" charset="0"/>
                <a:cs typeface="Verdana" panose="020B0604030504040204" pitchFamily="34" charset="0"/>
              </a:defRPr>
            </a:lvl2pPr>
            <a:lvl3pPr>
              <a:defRPr sz="2000">
                <a:latin typeface="Verdana" panose="020B0604030504040204" pitchFamily="34" charset="0"/>
                <a:ea typeface="Verdana" panose="020B0604030504040204" pitchFamily="34" charset="0"/>
                <a:cs typeface="Verdana" panose="020B0604030504040204" pitchFamily="34" charset="0"/>
              </a:defRPr>
            </a:lvl3pPr>
            <a:lvl4pPr>
              <a:defRPr sz="2000">
                <a:latin typeface="Verdana" panose="020B0604030504040204" pitchFamily="34" charset="0"/>
                <a:ea typeface="Verdana" panose="020B0604030504040204" pitchFamily="34" charset="0"/>
                <a:cs typeface="Verdana" panose="020B0604030504040204" pitchFamily="34" charset="0"/>
              </a:defRPr>
            </a:lvl4pPr>
            <a:lvl5pPr>
              <a:defRPr sz="2000">
                <a:latin typeface="Verdana" panose="020B0604030504040204" pitchFamily="34" charset="0"/>
                <a:ea typeface="Verdana" panose="020B0604030504040204" pitchFamily="34" charset="0"/>
                <a:cs typeface="Verdana" panose="020B0604030504040204" pitchFamily="34" charset="0"/>
              </a:defRPr>
            </a:lvl5pPr>
            <a:lvl6pPr>
              <a:defRPr sz="1700"/>
            </a:lvl6pPr>
            <a:lvl7pPr>
              <a:defRPr sz="1700"/>
            </a:lvl7pPr>
            <a:lvl8pPr>
              <a:defRPr sz="1700"/>
            </a:lvl8pPr>
            <a:lvl9pPr>
              <a:defRPr sz="17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715000" y="1752600"/>
            <a:ext cx="2971800" cy="4373573"/>
          </a:xfrm>
        </p:spPr>
        <p:txBody>
          <a:bodyPr>
            <a:normAutofit/>
          </a:bodyPr>
          <a:lstStyle>
            <a:lvl1pPr>
              <a:defRPr sz="2000">
                <a:latin typeface="Verdana" panose="020B0604030504040204" pitchFamily="34" charset="0"/>
                <a:ea typeface="Verdana" panose="020B0604030504040204" pitchFamily="34" charset="0"/>
                <a:cs typeface="Verdana" panose="020B0604030504040204" pitchFamily="34" charset="0"/>
              </a:defRPr>
            </a:lvl1pPr>
            <a:lvl2pPr>
              <a:defRPr sz="2000">
                <a:latin typeface="Verdana" panose="020B0604030504040204" pitchFamily="34" charset="0"/>
                <a:ea typeface="Verdana" panose="020B0604030504040204" pitchFamily="34" charset="0"/>
                <a:cs typeface="Verdana" panose="020B0604030504040204" pitchFamily="34" charset="0"/>
              </a:defRPr>
            </a:lvl2pPr>
            <a:lvl3pPr>
              <a:defRPr sz="2000">
                <a:latin typeface="Verdana" panose="020B0604030504040204" pitchFamily="34" charset="0"/>
                <a:ea typeface="Verdana" panose="020B0604030504040204" pitchFamily="34" charset="0"/>
                <a:cs typeface="Verdana" panose="020B0604030504040204" pitchFamily="34" charset="0"/>
              </a:defRPr>
            </a:lvl3pPr>
            <a:lvl4pPr>
              <a:defRPr sz="2000">
                <a:latin typeface="Verdana" panose="020B0604030504040204" pitchFamily="34" charset="0"/>
                <a:ea typeface="Verdana" panose="020B0604030504040204" pitchFamily="34" charset="0"/>
                <a:cs typeface="Verdana" panose="020B0604030504040204" pitchFamily="34" charset="0"/>
              </a:defRPr>
            </a:lvl4pPr>
            <a:lvl5pPr>
              <a:defRPr sz="2000">
                <a:latin typeface="Verdana" panose="020B0604030504040204" pitchFamily="34" charset="0"/>
                <a:ea typeface="Verdana" panose="020B0604030504040204" pitchFamily="34" charset="0"/>
                <a:cs typeface="Verdana" panose="020B0604030504040204" pitchFamily="34" charset="0"/>
              </a:defRPr>
            </a:lvl5pPr>
            <a:lvl6pPr>
              <a:defRPr sz="1700"/>
            </a:lvl6pPr>
            <a:lvl7pPr>
              <a:defRPr sz="1700"/>
            </a:lvl7pPr>
            <a:lvl8pPr>
              <a:defRPr sz="1700"/>
            </a:lvl8pPr>
            <a:lvl9pPr>
              <a:defRPr sz="17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Text Placeholder 15"/>
          <p:cNvSpPr>
            <a:spLocks noGrp="1"/>
          </p:cNvSpPr>
          <p:nvPr>
            <p:ph type="body" sz="quarter" idx="10"/>
          </p:nvPr>
        </p:nvSpPr>
        <p:spPr>
          <a:xfrm>
            <a:off x="2590800" y="6324600"/>
            <a:ext cx="1981200" cy="304800"/>
          </a:xfrm>
        </p:spPr>
        <p:txBody>
          <a:bodyPr>
            <a:normAutofit/>
          </a:bodyPr>
          <a:lstStyle>
            <a:lvl1pPr marL="0" indent="0">
              <a:buNone/>
              <a:defRPr sz="1000">
                <a:latin typeface="Verdana" panose="020B0604030504040204" pitchFamily="34" charset="0"/>
                <a:ea typeface="Verdana" panose="020B0604030504040204" pitchFamily="34" charset="0"/>
                <a:cs typeface="Verdana" panose="020B0604030504040204" pitchFamily="34" charset="0"/>
              </a:defRPr>
            </a:lvl1pPr>
          </a:lstStyle>
          <a:p>
            <a:pPr lvl="0"/>
            <a:r>
              <a:rPr lang="en-US"/>
              <a:t>Click to edit Master text styles</a:t>
            </a:r>
          </a:p>
        </p:txBody>
      </p:sp>
      <p:sp>
        <p:nvSpPr>
          <p:cNvPr id="12" name="Text Placeholder 19"/>
          <p:cNvSpPr>
            <a:spLocks noGrp="1"/>
          </p:cNvSpPr>
          <p:nvPr>
            <p:ph type="body" sz="quarter" idx="12"/>
          </p:nvPr>
        </p:nvSpPr>
        <p:spPr>
          <a:xfrm>
            <a:off x="4876800" y="6324600"/>
            <a:ext cx="3657600" cy="304800"/>
          </a:xfrm>
        </p:spPr>
        <p:txBody>
          <a:bodyPr>
            <a:normAutofit/>
          </a:bodyPr>
          <a:lstStyle>
            <a:lvl1pPr marL="0" indent="0" algn="r">
              <a:buNone/>
              <a:defRPr sz="1000" baseline="0">
                <a:latin typeface="Verdana" panose="020B0604030504040204" pitchFamily="34" charset="0"/>
                <a:ea typeface="Verdana" panose="020B0604030504040204" pitchFamily="34" charset="0"/>
                <a:cs typeface="Verdana" panose="020B0604030504040204" pitchFamily="34" charset="0"/>
              </a:defRPr>
            </a:lvl1pPr>
          </a:lstStyle>
          <a:p>
            <a:pPr lvl="0"/>
            <a:r>
              <a:rPr lang="en-US"/>
              <a:t>Click to edit Master text styles</a:t>
            </a:r>
          </a:p>
        </p:txBody>
      </p:sp>
      <p:sp>
        <p:nvSpPr>
          <p:cNvPr id="8" name="Slide Number Placeholder 22"/>
          <p:cNvSpPr>
            <a:spLocks noGrp="1"/>
          </p:cNvSpPr>
          <p:nvPr>
            <p:ph type="sldNum" sz="quarter" idx="13"/>
          </p:nvPr>
        </p:nvSpPr>
        <p:spPr>
          <a:xfrm>
            <a:off x="8534400" y="6324600"/>
            <a:ext cx="304800" cy="304800"/>
          </a:xfrm>
        </p:spPr>
        <p:txBody>
          <a:bodyPr/>
          <a:lstStyle>
            <a:lvl1pPr>
              <a:defRPr sz="1000">
                <a:latin typeface="Verdana" panose="020B0604030504040204" pitchFamily="34" charset="0"/>
              </a:defRPr>
            </a:lvl1pPr>
          </a:lstStyle>
          <a:p>
            <a:pPr>
              <a:defRPr/>
            </a:pPr>
            <a:fld id="{F2C25A28-E3EE-4809-AC17-805A0359FC29}" type="slidenum">
              <a:rPr lang="en-US" altLang="lv-LV"/>
              <a:pPr>
                <a:defRPr/>
              </a:pPr>
              <a:t>‹#›</a:t>
            </a:fld>
            <a:endParaRPr lang="en-US" altLang="lv-LV"/>
          </a:p>
        </p:txBody>
      </p:sp>
    </p:spTree>
    <p:extLst>
      <p:ext uri="{BB962C8B-B14F-4D97-AF65-F5344CB8AC3E}">
        <p14:creationId xmlns:p14="http://schemas.microsoft.com/office/powerpoint/2010/main" val="243799126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209536" y="334415"/>
            <a:ext cx="6415119" cy="1022365"/>
          </a:xfrm>
        </p:spPr>
        <p:txBody>
          <a:bodyPr anchor="b">
            <a:normAutofit/>
          </a:bodyPr>
          <a:lstStyle>
            <a:lvl1pPr algn="l">
              <a:defRPr sz="2400">
                <a:latin typeface="Verdana" pitchFamily="34" charset="0"/>
              </a:defRPr>
            </a:lvl1pPr>
          </a:lstStyle>
          <a:p>
            <a:r>
              <a:rPr lang="en-US"/>
              <a:t>Click to edit Master title style</a:t>
            </a:r>
            <a:endParaRPr lang="en-US" dirty="0"/>
          </a:p>
        </p:txBody>
      </p:sp>
      <p:sp>
        <p:nvSpPr>
          <p:cNvPr id="3" name="Content Placeholder 2"/>
          <p:cNvSpPr>
            <a:spLocks noGrp="1"/>
          </p:cNvSpPr>
          <p:nvPr>
            <p:ph idx="1"/>
          </p:nvPr>
        </p:nvSpPr>
        <p:spPr>
          <a:xfrm>
            <a:off x="2271680" y="2078019"/>
            <a:ext cx="6415119" cy="4048154"/>
          </a:xfrm>
        </p:spPr>
        <p:txBody>
          <a:bodyPr>
            <a:normAutofit/>
          </a:bodyPr>
          <a:lstStyle>
            <a:lvl1pPr>
              <a:defRPr sz="2000">
                <a:latin typeface="Verdana" pitchFamily="34" charset="0"/>
              </a:defRPr>
            </a:lvl1pPr>
            <a:lvl2pPr>
              <a:defRPr sz="2000">
                <a:latin typeface="Verdana" pitchFamily="34" charset="0"/>
              </a:defRPr>
            </a:lvl2pPr>
            <a:lvl3pPr>
              <a:defRPr sz="2000">
                <a:latin typeface="Verdana" pitchFamily="34" charset="0"/>
              </a:defRPr>
            </a:lvl3pPr>
            <a:lvl4pPr>
              <a:defRPr sz="2000">
                <a:latin typeface="Verdana" pitchFamily="34" charset="0"/>
              </a:defRPr>
            </a:lvl4pPr>
            <a:lvl5pPr>
              <a:defRPr sz="2000">
                <a:latin typeface="Verdana"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8" name="Picture 7" descr="mazais gerb ar krasu lauikumu.jpg"/>
          <p:cNvPicPr>
            <a:picLocks noChangeAspect="1"/>
          </p:cNvPicPr>
          <p:nvPr/>
        </p:nvPicPr>
        <p:blipFill>
          <a:blip r:embed="rId2" cstate="print"/>
          <a:stretch>
            <a:fillRect/>
          </a:stretch>
        </p:blipFill>
        <p:spPr>
          <a:xfrm>
            <a:off x="249374" y="0"/>
            <a:ext cx="1773936" cy="1969008"/>
          </a:xfrm>
          <a:prstGeom prst="rect">
            <a:avLst/>
          </a:prstGeom>
        </p:spPr>
      </p:pic>
      <p:sp>
        <p:nvSpPr>
          <p:cNvPr id="9" name="Date Placeholder 3"/>
          <p:cNvSpPr>
            <a:spLocks noGrp="1"/>
          </p:cNvSpPr>
          <p:nvPr>
            <p:ph type="dt" sz="half" idx="10"/>
          </p:nvPr>
        </p:nvSpPr>
        <p:spPr>
          <a:xfrm>
            <a:off x="2259367" y="6364126"/>
            <a:ext cx="998738" cy="365123"/>
          </a:xfrm>
        </p:spPr>
        <p:txBody>
          <a:bodyPr/>
          <a:lstStyle>
            <a:lvl1pPr>
              <a:defRPr sz="1000">
                <a:latin typeface="Verdana" pitchFamily="34" charset="0"/>
              </a:defRPr>
            </a:lvl1pPr>
          </a:lstStyle>
          <a:p>
            <a:pPr>
              <a:defRPr/>
            </a:pPr>
            <a:fld id="{A53EB122-05DA-4BA5-A579-1BF1465B7923}" type="datetime1">
              <a:rPr lang="lv-LV" smtClean="0"/>
              <a:pPr>
                <a:defRPr/>
              </a:pPr>
              <a:t>26.05.2026</a:t>
            </a:fld>
            <a:endParaRPr lang="lv-LV"/>
          </a:p>
        </p:txBody>
      </p:sp>
      <p:sp>
        <p:nvSpPr>
          <p:cNvPr id="10" name="Footer Placeholder 4"/>
          <p:cNvSpPr>
            <a:spLocks noGrp="1"/>
          </p:cNvSpPr>
          <p:nvPr>
            <p:ph type="ftr" sz="quarter" idx="11"/>
          </p:nvPr>
        </p:nvSpPr>
        <p:spPr>
          <a:xfrm>
            <a:off x="5201598" y="6364126"/>
            <a:ext cx="2895600" cy="365123"/>
          </a:xfrm>
        </p:spPr>
        <p:txBody>
          <a:bodyPr/>
          <a:lstStyle>
            <a:lvl1pPr algn="r">
              <a:defRPr sz="1000"/>
            </a:lvl1pPr>
          </a:lstStyle>
          <a:p>
            <a:pPr>
              <a:defRPr/>
            </a:pPr>
            <a:endParaRPr lang="lv-LV"/>
          </a:p>
        </p:txBody>
      </p:sp>
      <p:sp>
        <p:nvSpPr>
          <p:cNvPr id="11" name="Slide Number Placeholder 5"/>
          <p:cNvSpPr>
            <a:spLocks noGrp="1"/>
          </p:cNvSpPr>
          <p:nvPr>
            <p:ph type="sldNum" sz="quarter" idx="12"/>
          </p:nvPr>
        </p:nvSpPr>
        <p:spPr>
          <a:xfrm>
            <a:off x="8215426" y="6364126"/>
            <a:ext cx="426986" cy="365149"/>
          </a:xfrm>
        </p:spPr>
        <p:txBody>
          <a:bodyPr/>
          <a:lstStyle>
            <a:lvl1pPr algn="r">
              <a:defRPr sz="1000"/>
            </a:lvl1pPr>
          </a:lstStyle>
          <a:p>
            <a:pPr>
              <a:defRPr/>
            </a:pPr>
            <a:fld id="{D81579D9-452F-4C29-A011-B7AE3F8F110C}" type="slidenum">
              <a:rPr lang="lv-LV" smtClean="0"/>
              <a:pPr>
                <a:defRPr/>
              </a:pPr>
              <a:t>‹#›</a:t>
            </a:fld>
            <a:endParaRPr lang="lv-LV"/>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263806" y="4406905"/>
            <a:ext cx="6230904" cy="1362075"/>
          </a:xfrm>
        </p:spPr>
        <p:txBody>
          <a:bodyPr anchor="b">
            <a:normAutofit/>
          </a:bodyPr>
          <a:lstStyle>
            <a:lvl1pPr algn="l">
              <a:defRPr sz="2400" b="1" cap="all">
                <a:latin typeface="Verdana" pitchFamily="34" charset="0"/>
              </a:defRPr>
            </a:lvl1pPr>
          </a:lstStyle>
          <a:p>
            <a:r>
              <a:rPr lang="en-US"/>
              <a:t>Click to edit Master title style</a:t>
            </a:r>
            <a:endParaRPr lang="en-US" dirty="0"/>
          </a:p>
        </p:txBody>
      </p:sp>
      <p:sp>
        <p:nvSpPr>
          <p:cNvPr id="3" name="Text Placeholder 2"/>
          <p:cNvSpPr>
            <a:spLocks noGrp="1"/>
          </p:cNvSpPr>
          <p:nvPr>
            <p:ph type="body" idx="1"/>
          </p:nvPr>
        </p:nvSpPr>
        <p:spPr>
          <a:xfrm>
            <a:off x="2263806" y="2906727"/>
            <a:ext cx="6230904" cy="1500188"/>
          </a:xfrm>
        </p:spPr>
        <p:txBody>
          <a:bodyPr anchor="b">
            <a:normAutofit/>
          </a:bodyPr>
          <a:lstStyle>
            <a:lvl1pPr marL="0" indent="0">
              <a:buNone/>
              <a:defRPr sz="1800">
                <a:solidFill>
                  <a:schemeClr val="tx1">
                    <a:tint val="75000"/>
                  </a:schemeClr>
                </a:solidFill>
                <a:latin typeface="Verdana" pitchFamily="34" charset="0"/>
              </a:defRPr>
            </a:lvl1pPr>
            <a:lvl2pPr marL="469788" indent="0">
              <a:buNone/>
              <a:defRPr sz="1700">
                <a:solidFill>
                  <a:schemeClr val="tx1">
                    <a:tint val="75000"/>
                  </a:schemeClr>
                </a:solidFill>
              </a:defRPr>
            </a:lvl2pPr>
            <a:lvl3pPr marL="939575" indent="0">
              <a:buNone/>
              <a:defRPr sz="1600">
                <a:solidFill>
                  <a:schemeClr val="tx1">
                    <a:tint val="75000"/>
                  </a:schemeClr>
                </a:solidFill>
              </a:defRPr>
            </a:lvl3pPr>
            <a:lvl4pPr marL="1409365" indent="0">
              <a:buNone/>
              <a:defRPr sz="1400">
                <a:solidFill>
                  <a:schemeClr val="tx1">
                    <a:tint val="75000"/>
                  </a:schemeClr>
                </a:solidFill>
              </a:defRPr>
            </a:lvl4pPr>
            <a:lvl5pPr marL="1879152" indent="0">
              <a:buNone/>
              <a:defRPr sz="1400">
                <a:solidFill>
                  <a:schemeClr val="tx1">
                    <a:tint val="75000"/>
                  </a:schemeClr>
                </a:solidFill>
              </a:defRPr>
            </a:lvl5pPr>
            <a:lvl6pPr marL="2348940" indent="0">
              <a:buNone/>
              <a:defRPr sz="1400">
                <a:solidFill>
                  <a:schemeClr val="tx1">
                    <a:tint val="75000"/>
                  </a:schemeClr>
                </a:solidFill>
              </a:defRPr>
            </a:lvl6pPr>
            <a:lvl7pPr marL="2818729" indent="0">
              <a:buNone/>
              <a:defRPr sz="1400">
                <a:solidFill>
                  <a:schemeClr val="tx1">
                    <a:tint val="75000"/>
                  </a:schemeClr>
                </a:solidFill>
              </a:defRPr>
            </a:lvl7pPr>
            <a:lvl8pPr marL="3288515" indent="0">
              <a:buNone/>
              <a:defRPr sz="1400">
                <a:solidFill>
                  <a:schemeClr val="tx1">
                    <a:tint val="75000"/>
                  </a:schemeClr>
                </a:solidFill>
              </a:defRPr>
            </a:lvl8pPr>
            <a:lvl9pPr marL="3758305" indent="0">
              <a:buNone/>
              <a:defRPr sz="1400">
                <a:solidFill>
                  <a:schemeClr val="tx1">
                    <a:tint val="75000"/>
                  </a:schemeClr>
                </a:solidFill>
              </a:defRPr>
            </a:lvl9pPr>
          </a:lstStyle>
          <a:p>
            <a:pPr lvl="0"/>
            <a:r>
              <a:rPr lang="en-US"/>
              <a:t>Click to edit Master text styles</a:t>
            </a:r>
          </a:p>
        </p:txBody>
      </p:sp>
      <p:pic>
        <p:nvPicPr>
          <p:cNvPr id="7" name="Pictur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96340" y="0"/>
            <a:ext cx="1761743" cy="1957799"/>
          </a:xfrm>
          <a:prstGeom prst="rect">
            <a:avLst/>
          </a:prstGeom>
        </p:spPr>
      </p:pic>
      <p:sp>
        <p:nvSpPr>
          <p:cNvPr id="8" name="Date Placeholder 3"/>
          <p:cNvSpPr>
            <a:spLocks noGrp="1"/>
          </p:cNvSpPr>
          <p:nvPr>
            <p:ph type="dt" sz="half" idx="10"/>
          </p:nvPr>
        </p:nvSpPr>
        <p:spPr>
          <a:xfrm>
            <a:off x="2259367" y="6364126"/>
            <a:ext cx="998738" cy="365123"/>
          </a:xfrm>
        </p:spPr>
        <p:txBody>
          <a:bodyPr/>
          <a:lstStyle>
            <a:lvl1pPr>
              <a:defRPr sz="1000">
                <a:latin typeface="Verdana" pitchFamily="34" charset="0"/>
              </a:defRPr>
            </a:lvl1pPr>
          </a:lstStyle>
          <a:p>
            <a:pPr>
              <a:defRPr/>
            </a:pPr>
            <a:fld id="{9184FD18-093B-4197-BF99-35D64F8A4ED8}" type="datetime1">
              <a:rPr lang="lv-LV" smtClean="0"/>
              <a:pPr>
                <a:defRPr/>
              </a:pPr>
              <a:t>26.05.2026</a:t>
            </a:fld>
            <a:endParaRPr lang="lv-LV"/>
          </a:p>
        </p:txBody>
      </p:sp>
      <p:sp>
        <p:nvSpPr>
          <p:cNvPr id="9" name="Footer Placeholder 4"/>
          <p:cNvSpPr>
            <a:spLocks noGrp="1"/>
          </p:cNvSpPr>
          <p:nvPr>
            <p:ph type="ftr" sz="quarter" idx="11"/>
          </p:nvPr>
        </p:nvSpPr>
        <p:spPr>
          <a:xfrm>
            <a:off x="5201598" y="6364126"/>
            <a:ext cx="2895600" cy="365123"/>
          </a:xfrm>
        </p:spPr>
        <p:txBody>
          <a:bodyPr/>
          <a:lstStyle>
            <a:lvl1pPr algn="r">
              <a:defRPr sz="1000"/>
            </a:lvl1pPr>
          </a:lstStyle>
          <a:p>
            <a:pPr>
              <a:defRPr/>
            </a:pPr>
            <a:endParaRPr lang="lv-LV"/>
          </a:p>
        </p:txBody>
      </p:sp>
      <p:sp>
        <p:nvSpPr>
          <p:cNvPr id="10" name="Slide Number Placeholder 5"/>
          <p:cNvSpPr>
            <a:spLocks noGrp="1"/>
          </p:cNvSpPr>
          <p:nvPr>
            <p:ph type="sldNum" sz="quarter" idx="12"/>
          </p:nvPr>
        </p:nvSpPr>
        <p:spPr>
          <a:xfrm>
            <a:off x="8215426" y="6364126"/>
            <a:ext cx="426986" cy="365149"/>
          </a:xfrm>
        </p:spPr>
        <p:txBody>
          <a:bodyPr/>
          <a:lstStyle>
            <a:lvl1pPr>
              <a:defRPr sz="1000"/>
            </a:lvl1pPr>
          </a:lstStyle>
          <a:p>
            <a:pPr>
              <a:defRPr/>
            </a:pPr>
            <a:fld id="{D81579D9-452F-4C29-A011-B7AE3F8F110C}" type="slidenum">
              <a:rPr lang="lv-LV" smtClean="0"/>
              <a:pPr>
                <a:defRPr/>
              </a:pPr>
              <a:t>‹#›</a:t>
            </a:fld>
            <a:endParaRPr lang="lv-LV"/>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2228296" y="1544716"/>
            <a:ext cx="3151572" cy="4590336"/>
          </a:xfrm>
        </p:spPr>
        <p:txBody>
          <a:bodyPr>
            <a:normAutofit/>
          </a:bodyPr>
          <a:lstStyle>
            <a:lvl1pPr>
              <a:defRPr sz="2000">
                <a:latin typeface="Verdana" pitchFamily="34" charset="0"/>
              </a:defRPr>
            </a:lvl1pPr>
            <a:lvl2pPr>
              <a:defRPr sz="2000">
                <a:latin typeface="Verdana" pitchFamily="34" charset="0"/>
              </a:defRPr>
            </a:lvl2pPr>
            <a:lvl3pPr>
              <a:defRPr sz="2000">
                <a:latin typeface="Verdana" pitchFamily="34" charset="0"/>
              </a:defRPr>
            </a:lvl3pPr>
            <a:lvl4pPr>
              <a:defRPr sz="2000">
                <a:latin typeface="Verdana" pitchFamily="34" charset="0"/>
              </a:defRPr>
            </a:lvl4pPr>
            <a:lvl5pPr>
              <a:defRPr sz="2000">
                <a:latin typeface="Verdana" pitchFamily="34" charset="0"/>
              </a:defRPr>
            </a:lvl5pPr>
            <a:lvl6pPr>
              <a:defRPr sz="1700"/>
            </a:lvl6pPr>
            <a:lvl7pPr>
              <a:defRPr sz="1700"/>
            </a:lvl7pPr>
            <a:lvl8pPr>
              <a:defRPr sz="1700"/>
            </a:lvl8pPr>
            <a:lvl9pPr>
              <a:defRPr sz="17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486399" y="1553592"/>
            <a:ext cx="3209278" cy="4563703"/>
          </a:xfrm>
        </p:spPr>
        <p:txBody>
          <a:bodyPr>
            <a:normAutofit/>
          </a:bodyPr>
          <a:lstStyle>
            <a:lvl1pPr>
              <a:defRPr sz="2000">
                <a:latin typeface="Verdana" pitchFamily="34" charset="0"/>
              </a:defRPr>
            </a:lvl1pPr>
            <a:lvl2pPr>
              <a:defRPr sz="2000">
                <a:latin typeface="Verdana" pitchFamily="34" charset="0"/>
              </a:defRPr>
            </a:lvl2pPr>
            <a:lvl3pPr>
              <a:defRPr sz="2000">
                <a:latin typeface="Verdana" pitchFamily="34" charset="0"/>
              </a:defRPr>
            </a:lvl3pPr>
            <a:lvl4pPr>
              <a:defRPr sz="2000">
                <a:latin typeface="Verdana" pitchFamily="34" charset="0"/>
              </a:defRPr>
            </a:lvl4pPr>
            <a:lvl5pPr>
              <a:defRPr sz="2000">
                <a:latin typeface="Verdana" pitchFamily="34" charset="0"/>
              </a:defRPr>
            </a:lvl5pPr>
            <a:lvl6pPr>
              <a:defRPr sz="1700"/>
            </a:lvl6pPr>
            <a:lvl7pPr>
              <a:defRPr sz="1700"/>
            </a:lvl7pPr>
            <a:lvl8pPr>
              <a:defRPr sz="1700"/>
            </a:lvl8pPr>
            <a:lvl9pPr>
              <a:defRPr sz="17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8" name="Picture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96340" y="0"/>
            <a:ext cx="1761743" cy="1957799"/>
          </a:xfrm>
          <a:prstGeom prst="rect">
            <a:avLst/>
          </a:prstGeom>
        </p:spPr>
      </p:pic>
      <p:sp>
        <p:nvSpPr>
          <p:cNvPr id="15" name="Date Placeholder 3"/>
          <p:cNvSpPr>
            <a:spLocks noGrp="1"/>
          </p:cNvSpPr>
          <p:nvPr>
            <p:ph type="dt" sz="half" idx="10"/>
          </p:nvPr>
        </p:nvSpPr>
        <p:spPr>
          <a:xfrm>
            <a:off x="2259367" y="6364126"/>
            <a:ext cx="998738" cy="365123"/>
          </a:xfrm>
        </p:spPr>
        <p:txBody>
          <a:bodyPr/>
          <a:lstStyle>
            <a:lvl1pPr>
              <a:defRPr sz="1000">
                <a:latin typeface="Verdana" pitchFamily="34" charset="0"/>
              </a:defRPr>
            </a:lvl1pPr>
          </a:lstStyle>
          <a:p>
            <a:pPr>
              <a:defRPr/>
            </a:pPr>
            <a:fld id="{A88FE606-02C7-452B-A4D4-3A7A73CB7A6D}" type="datetime1">
              <a:rPr lang="lv-LV" smtClean="0"/>
              <a:pPr>
                <a:defRPr/>
              </a:pPr>
              <a:t>26.05.2026</a:t>
            </a:fld>
            <a:endParaRPr lang="lv-LV"/>
          </a:p>
        </p:txBody>
      </p:sp>
      <p:sp>
        <p:nvSpPr>
          <p:cNvPr id="16" name="Footer Placeholder 4"/>
          <p:cNvSpPr>
            <a:spLocks noGrp="1"/>
          </p:cNvSpPr>
          <p:nvPr>
            <p:ph type="ftr" sz="quarter" idx="11"/>
          </p:nvPr>
        </p:nvSpPr>
        <p:spPr>
          <a:xfrm>
            <a:off x="5201598" y="6364126"/>
            <a:ext cx="2895600" cy="365123"/>
          </a:xfrm>
        </p:spPr>
        <p:txBody>
          <a:bodyPr/>
          <a:lstStyle>
            <a:lvl1pPr algn="r">
              <a:defRPr sz="1000"/>
            </a:lvl1pPr>
          </a:lstStyle>
          <a:p>
            <a:pPr>
              <a:defRPr/>
            </a:pPr>
            <a:endParaRPr lang="lv-LV"/>
          </a:p>
        </p:txBody>
      </p:sp>
      <p:sp>
        <p:nvSpPr>
          <p:cNvPr id="17" name="Slide Number Placeholder 5"/>
          <p:cNvSpPr>
            <a:spLocks noGrp="1"/>
          </p:cNvSpPr>
          <p:nvPr>
            <p:ph type="sldNum" sz="quarter" idx="12"/>
          </p:nvPr>
        </p:nvSpPr>
        <p:spPr>
          <a:xfrm>
            <a:off x="8215426" y="6364126"/>
            <a:ext cx="426986" cy="365149"/>
          </a:xfrm>
        </p:spPr>
        <p:txBody>
          <a:bodyPr/>
          <a:lstStyle>
            <a:lvl1pPr>
              <a:defRPr sz="1000"/>
            </a:lvl1pPr>
          </a:lstStyle>
          <a:p>
            <a:pPr>
              <a:defRPr/>
            </a:pPr>
            <a:fld id="{D81579D9-452F-4C29-A011-B7AE3F8F110C}" type="slidenum">
              <a:rPr lang="lv-LV" smtClean="0"/>
              <a:pPr>
                <a:defRPr/>
              </a:pPr>
              <a:t>‹#›</a:t>
            </a:fld>
            <a:endParaRPr lang="lv-LV"/>
          </a:p>
        </p:txBody>
      </p:sp>
      <p:sp>
        <p:nvSpPr>
          <p:cNvPr id="10" name="Title 1"/>
          <p:cNvSpPr>
            <a:spLocks noGrp="1"/>
          </p:cNvSpPr>
          <p:nvPr>
            <p:ph type="title"/>
          </p:nvPr>
        </p:nvSpPr>
        <p:spPr>
          <a:xfrm>
            <a:off x="2209536" y="334415"/>
            <a:ext cx="6415119" cy="1022365"/>
          </a:xfrm>
        </p:spPr>
        <p:txBody>
          <a:bodyPr anchor="b">
            <a:normAutofit/>
          </a:bodyPr>
          <a:lstStyle>
            <a:lvl1pPr algn="l">
              <a:defRPr sz="2400">
                <a:latin typeface="Verdana" pitchFamily="34" charset="0"/>
              </a:defRPr>
            </a:lvl1pPr>
          </a:lstStyle>
          <a:p>
            <a:r>
              <a:rPr lang="en-US"/>
              <a:t>Click to edit Master title style</a:t>
            </a:r>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2210540" y="1535116"/>
            <a:ext cx="3165744" cy="639765"/>
          </a:xfrm>
        </p:spPr>
        <p:txBody>
          <a:bodyPr anchor="b">
            <a:noAutofit/>
          </a:bodyPr>
          <a:lstStyle>
            <a:lvl1pPr marL="0" indent="0">
              <a:buNone/>
              <a:defRPr sz="2000" b="1"/>
            </a:lvl1pPr>
            <a:lvl2pPr marL="469788" indent="0">
              <a:buNone/>
              <a:defRPr sz="1900" b="1"/>
            </a:lvl2pPr>
            <a:lvl3pPr marL="939575" indent="0">
              <a:buNone/>
              <a:defRPr sz="1700" b="1"/>
            </a:lvl3pPr>
            <a:lvl4pPr marL="1409365" indent="0">
              <a:buNone/>
              <a:defRPr sz="1600" b="1"/>
            </a:lvl4pPr>
            <a:lvl5pPr marL="1879152" indent="0">
              <a:buNone/>
              <a:defRPr sz="1600" b="1"/>
            </a:lvl5pPr>
            <a:lvl6pPr marL="2348940" indent="0">
              <a:buNone/>
              <a:defRPr sz="1600" b="1"/>
            </a:lvl6pPr>
            <a:lvl7pPr marL="2818729" indent="0">
              <a:buNone/>
              <a:defRPr sz="1600" b="1"/>
            </a:lvl7pPr>
            <a:lvl8pPr marL="3288515" indent="0">
              <a:buNone/>
              <a:defRPr sz="1600" b="1"/>
            </a:lvl8pPr>
            <a:lvl9pPr marL="3758305" indent="0">
              <a:buNone/>
              <a:defRPr sz="1600" b="1"/>
            </a:lvl9pPr>
          </a:lstStyle>
          <a:p>
            <a:pPr lvl="0"/>
            <a:r>
              <a:rPr lang="en-US"/>
              <a:t>Click to edit Master text styles</a:t>
            </a:r>
          </a:p>
        </p:txBody>
      </p:sp>
      <p:sp>
        <p:nvSpPr>
          <p:cNvPr id="5" name="Text Placeholder 4"/>
          <p:cNvSpPr>
            <a:spLocks noGrp="1"/>
          </p:cNvSpPr>
          <p:nvPr>
            <p:ph type="body" sz="quarter" idx="3"/>
          </p:nvPr>
        </p:nvSpPr>
        <p:spPr>
          <a:xfrm>
            <a:off x="5468644" y="1535116"/>
            <a:ext cx="3218165" cy="639765"/>
          </a:xfrm>
        </p:spPr>
        <p:txBody>
          <a:bodyPr anchor="b">
            <a:noAutofit/>
          </a:bodyPr>
          <a:lstStyle>
            <a:lvl1pPr marL="0" indent="0">
              <a:buNone/>
              <a:defRPr sz="2000" b="1"/>
            </a:lvl1pPr>
            <a:lvl2pPr marL="469788" indent="0">
              <a:buNone/>
              <a:defRPr sz="1900" b="1"/>
            </a:lvl2pPr>
            <a:lvl3pPr marL="939575" indent="0">
              <a:buNone/>
              <a:defRPr sz="1700" b="1"/>
            </a:lvl3pPr>
            <a:lvl4pPr marL="1409365" indent="0">
              <a:buNone/>
              <a:defRPr sz="1600" b="1"/>
            </a:lvl4pPr>
            <a:lvl5pPr marL="1879152" indent="0">
              <a:buNone/>
              <a:defRPr sz="1600" b="1"/>
            </a:lvl5pPr>
            <a:lvl6pPr marL="2348940" indent="0">
              <a:buNone/>
              <a:defRPr sz="1600" b="1"/>
            </a:lvl6pPr>
            <a:lvl7pPr marL="2818729" indent="0">
              <a:buNone/>
              <a:defRPr sz="1600" b="1"/>
            </a:lvl7pPr>
            <a:lvl8pPr marL="3288515" indent="0">
              <a:buNone/>
              <a:defRPr sz="1600" b="1"/>
            </a:lvl8pPr>
            <a:lvl9pPr marL="3758305" indent="0">
              <a:buNone/>
              <a:defRPr sz="1600" b="1"/>
            </a:lvl9pPr>
          </a:lstStyle>
          <a:p>
            <a:pPr lvl="0"/>
            <a:r>
              <a:rPr lang="en-US"/>
              <a:t>Click to edit Master text styles</a:t>
            </a:r>
          </a:p>
        </p:txBody>
      </p:sp>
      <p:pic>
        <p:nvPicPr>
          <p:cNvPr id="10" name="Picture 9"/>
          <p:cNvPicPr>
            <a:picLocks noChangeAspect="1"/>
          </p:cNvPicPr>
          <p:nvPr/>
        </p:nvPicPr>
        <p:blipFill>
          <a:blip r:embed="rId2" cstate="print">
            <a:extLst>
              <a:ext uri="{28A0092B-C50C-407E-A947-70E740481C1C}">
                <a14:useLocalDpi xmlns:a14="http://schemas.microsoft.com/office/drawing/2010/main" val="0"/>
              </a:ext>
            </a:extLst>
          </a:blip>
          <a:srcRect b="23367"/>
          <a:stretch>
            <a:fillRect/>
          </a:stretch>
        </p:blipFill>
        <p:spPr>
          <a:xfrm>
            <a:off x="296340" y="0"/>
            <a:ext cx="1761743" cy="1500326"/>
          </a:xfrm>
          <a:prstGeom prst="rect">
            <a:avLst/>
          </a:prstGeom>
        </p:spPr>
      </p:pic>
      <p:sp>
        <p:nvSpPr>
          <p:cNvPr id="16" name="Date Placeholder 3"/>
          <p:cNvSpPr>
            <a:spLocks noGrp="1"/>
          </p:cNvSpPr>
          <p:nvPr>
            <p:ph type="dt" sz="half" idx="10"/>
          </p:nvPr>
        </p:nvSpPr>
        <p:spPr>
          <a:xfrm>
            <a:off x="2259367" y="6364126"/>
            <a:ext cx="998738" cy="365123"/>
          </a:xfrm>
        </p:spPr>
        <p:txBody>
          <a:bodyPr/>
          <a:lstStyle>
            <a:lvl1pPr>
              <a:defRPr sz="1000">
                <a:latin typeface="Verdana" pitchFamily="34" charset="0"/>
              </a:defRPr>
            </a:lvl1pPr>
          </a:lstStyle>
          <a:p>
            <a:pPr>
              <a:defRPr/>
            </a:pPr>
            <a:fld id="{D6400486-01C2-4BFC-B10A-355C5E96996A}" type="datetime1">
              <a:rPr lang="lv-LV" smtClean="0"/>
              <a:pPr>
                <a:defRPr/>
              </a:pPr>
              <a:t>26.05.2026</a:t>
            </a:fld>
            <a:endParaRPr lang="lv-LV"/>
          </a:p>
        </p:txBody>
      </p:sp>
      <p:sp>
        <p:nvSpPr>
          <p:cNvPr id="17" name="Footer Placeholder 4"/>
          <p:cNvSpPr>
            <a:spLocks noGrp="1"/>
          </p:cNvSpPr>
          <p:nvPr>
            <p:ph type="ftr" sz="quarter" idx="11"/>
          </p:nvPr>
        </p:nvSpPr>
        <p:spPr>
          <a:xfrm>
            <a:off x="5201598" y="6364126"/>
            <a:ext cx="2895600" cy="365123"/>
          </a:xfrm>
        </p:spPr>
        <p:txBody>
          <a:bodyPr/>
          <a:lstStyle>
            <a:lvl1pPr algn="r">
              <a:defRPr sz="1000"/>
            </a:lvl1pPr>
          </a:lstStyle>
          <a:p>
            <a:pPr>
              <a:defRPr/>
            </a:pPr>
            <a:endParaRPr lang="lv-LV"/>
          </a:p>
        </p:txBody>
      </p:sp>
      <p:sp>
        <p:nvSpPr>
          <p:cNvPr id="18" name="Slide Number Placeholder 5"/>
          <p:cNvSpPr>
            <a:spLocks noGrp="1"/>
          </p:cNvSpPr>
          <p:nvPr>
            <p:ph type="sldNum" sz="quarter" idx="12"/>
          </p:nvPr>
        </p:nvSpPr>
        <p:spPr>
          <a:xfrm>
            <a:off x="8215426" y="6364126"/>
            <a:ext cx="426986" cy="365149"/>
          </a:xfrm>
        </p:spPr>
        <p:txBody>
          <a:bodyPr/>
          <a:lstStyle>
            <a:lvl1pPr>
              <a:defRPr sz="1000"/>
            </a:lvl1pPr>
          </a:lstStyle>
          <a:p>
            <a:pPr>
              <a:defRPr/>
            </a:pPr>
            <a:fld id="{D81579D9-452F-4C29-A011-B7AE3F8F110C}" type="slidenum">
              <a:rPr lang="lv-LV" smtClean="0"/>
              <a:pPr>
                <a:defRPr/>
              </a:pPr>
              <a:t>‹#›</a:t>
            </a:fld>
            <a:endParaRPr lang="lv-LV"/>
          </a:p>
        </p:txBody>
      </p:sp>
      <p:sp>
        <p:nvSpPr>
          <p:cNvPr id="19" name="Content Placeholder 3"/>
          <p:cNvSpPr>
            <a:spLocks noGrp="1"/>
          </p:cNvSpPr>
          <p:nvPr>
            <p:ph sz="half" idx="2"/>
          </p:nvPr>
        </p:nvSpPr>
        <p:spPr>
          <a:xfrm>
            <a:off x="5486399" y="2308194"/>
            <a:ext cx="3209278" cy="3809101"/>
          </a:xfrm>
        </p:spPr>
        <p:txBody>
          <a:bodyPr>
            <a:normAutofit/>
          </a:bodyPr>
          <a:lstStyle>
            <a:lvl1pPr>
              <a:defRPr sz="2000">
                <a:latin typeface="Verdana" pitchFamily="34" charset="0"/>
              </a:defRPr>
            </a:lvl1pPr>
            <a:lvl2pPr>
              <a:defRPr sz="2000">
                <a:latin typeface="Verdana" pitchFamily="34" charset="0"/>
              </a:defRPr>
            </a:lvl2pPr>
            <a:lvl3pPr>
              <a:defRPr sz="2000">
                <a:latin typeface="Verdana" pitchFamily="34" charset="0"/>
              </a:defRPr>
            </a:lvl3pPr>
            <a:lvl4pPr>
              <a:defRPr sz="2000">
                <a:latin typeface="Verdana" pitchFamily="34" charset="0"/>
              </a:defRPr>
            </a:lvl4pPr>
            <a:lvl5pPr>
              <a:defRPr sz="2000">
                <a:latin typeface="Verdana" pitchFamily="34" charset="0"/>
              </a:defRPr>
            </a:lvl5pPr>
            <a:lvl6pPr>
              <a:defRPr sz="1700"/>
            </a:lvl6pPr>
            <a:lvl7pPr>
              <a:defRPr sz="1700"/>
            </a:lvl7pPr>
            <a:lvl8pPr>
              <a:defRPr sz="1700"/>
            </a:lvl8pPr>
            <a:lvl9pPr>
              <a:defRPr sz="17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0" name="Content Placeholder 2"/>
          <p:cNvSpPr>
            <a:spLocks noGrp="1"/>
          </p:cNvSpPr>
          <p:nvPr>
            <p:ph sz="half" idx="13"/>
          </p:nvPr>
        </p:nvSpPr>
        <p:spPr>
          <a:xfrm>
            <a:off x="2228296" y="2308194"/>
            <a:ext cx="3151572" cy="3826857"/>
          </a:xfrm>
        </p:spPr>
        <p:txBody>
          <a:bodyPr>
            <a:normAutofit/>
          </a:bodyPr>
          <a:lstStyle>
            <a:lvl1pPr>
              <a:defRPr sz="2000">
                <a:latin typeface="Verdana" pitchFamily="34" charset="0"/>
              </a:defRPr>
            </a:lvl1pPr>
            <a:lvl2pPr>
              <a:defRPr sz="2000">
                <a:latin typeface="Verdana" pitchFamily="34" charset="0"/>
              </a:defRPr>
            </a:lvl2pPr>
            <a:lvl3pPr>
              <a:defRPr sz="2000">
                <a:latin typeface="Verdana" pitchFamily="34" charset="0"/>
              </a:defRPr>
            </a:lvl3pPr>
            <a:lvl4pPr>
              <a:defRPr sz="2000">
                <a:latin typeface="Verdana" pitchFamily="34" charset="0"/>
              </a:defRPr>
            </a:lvl4pPr>
            <a:lvl5pPr>
              <a:defRPr sz="2000">
                <a:latin typeface="Verdana" pitchFamily="34" charset="0"/>
              </a:defRPr>
            </a:lvl5pPr>
            <a:lvl6pPr>
              <a:defRPr sz="1700"/>
            </a:lvl6pPr>
            <a:lvl7pPr>
              <a:defRPr sz="1700"/>
            </a:lvl7pPr>
            <a:lvl8pPr>
              <a:defRPr sz="1700"/>
            </a:lvl8pPr>
            <a:lvl9pPr>
              <a:defRPr sz="17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3" name="Title 1"/>
          <p:cNvSpPr>
            <a:spLocks noGrp="1"/>
          </p:cNvSpPr>
          <p:nvPr>
            <p:ph type="title"/>
          </p:nvPr>
        </p:nvSpPr>
        <p:spPr>
          <a:xfrm>
            <a:off x="2209536" y="334415"/>
            <a:ext cx="6415119" cy="1022365"/>
          </a:xfrm>
        </p:spPr>
        <p:txBody>
          <a:bodyPr anchor="b">
            <a:normAutofit/>
          </a:bodyPr>
          <a:lstStyle>
            <a:lvl1pPr algn="l">
              <a:defRPr sz="2400">
                <a:latin typeface="Verdana" pitchFamily="34" charset="0"/>
              </a:defRPr>
            </a:lvl1pPr>
          </a:lstStyle>
          <a:p>
            <a:r>
              <a:rPr lang="en-US"/>
              <a:t>Click to edit Master title style</a:t>
            </a:r>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Title Only">
    <p:spTree>
      <p:nvGrpSpPr>
        <p:cNvPr id="1" name=""/>
        <p:cNvGrpSpPr/>
        <p:nvPr/>
      </p:nvGrpSpPr>
      <p:grpSpPr>
        <a:xfrm>
          <a:off x="0" y="0"/>
          <a:ext cx="0" cy="0"/>
          <a:chOff x="0" y="0"/>
          <a:chExt cx="0" cy="0"/>
        </a:xfrm>
      </p:grpSpPr>
      <p:sp>
        <p:nvSpPr>
          <p:cNvPr id="6" name="Date Placeholder 3"/>
          <p:cNvSpPr>
            <a:spLocks noGrp="1"/>
          </p:cNvSpPr>
          <p:nvPr>
            <p:ph type="dt" sz="half" idx="10"/>
          </p:nvPr>
        </p:nvSpPr>
        <p:spPr>
          <a:xfrm>
            <a:off x="2259367" y="6364126"/>
            <a:ext cx="998738" cy="365123"/>
          </a:xfrm>
        </p:spPr>
        <p:txBody>
          <a:bodyPr/>
          <a:lstStyle>
            <a:lvl1pPr>
              <a:defRPr sz="1000">
                <a:latin typeface="Verdana" pitchFamily="34" charset="0"/>
              </a:defRPr>
            </a:lvl1pPr>
          </a:lstStyle>
          <a:p>
            <a:pPr>
              <a:defRPr/>
            </a:pPr>
            <a:fld id="{A8A83846-BA0C-473F-916F-865ABE1ACEB2}" type="datetime1">
              <a:rPr lang="lv-LV" smtClean="0"/>
              <a:pPr>
                <a:defRPr/>
              </a:pPr>
              <a:t>26.05.2026</a:t>
            </a:fld>
            <a:endParaRPr lang="lv-LV"/>
          </a:p>
        </p:txBody>
      </p:sp>
      <p:sp>
        <p:nvSpPr>
          <p:cNvPr id="7" name="Footer Placeholder 4"/>
          <p:cNvSpPr>
            <a:spLocks noGrp="1"/>
          </p:cNvSpPr>
          <p:nvPr>
            <p:ph type="ftr" sz="quarter" idx="11"/>
          </p:nvPr>
        </p:nvSpPr>
        <p:spPr>
          <a:xfrm>
            <a:off x="5201598" y="6364126"/>
            <a:ext cx="2895600" cy="365123"/>
          </a:xfrm>
        </p:spPr>
        <p:txBody>
          <a:bodyPr/>
          <a:lstStyle>
            <a:lvl1pPr algn="r">
              <a:defRPr sz="1000"/>
            </a:lvl1pPr>
          </a:lstStyle>
          <a:p>
            <a:pPr>
              <a:defRPr/>
            </a:pPr>
            <a:endParaRPr lang="lv-LV"/>
          </a:p>
        </p:txBody>
      </p:sp>
      <p:sp>
        <p:nvSpPr>
          <p:cNvPr id="8" name="Slide Number Placeholder 5"/>
          <p:cNvSpPr>
            <a:spLocks noGrp="1"/>
          </p:cNvSpPr>
          <p:nvPr>
            <p:ph type="sldNum" sz="quarter" idx="12"/>
          </p:nvPr>
        </p:nvSpPr>
        <p:spPr>
          <a:xfrm>
            <a:off x="8215426" y="6364126"/>
            <a:ext cx="426986" cy="365149"/>
          </a:xfrm>
        </p:spPr>
        <p:txBody>
          <a:bodyPr/>
          <a:lstStyle>
            <a:lvl1pPr>
              <a:defRPr sz="1000"/>
            </a:lvl1pPr>
          </a:lstStyle>
          <a:p>
            <a:pPr>
              <a:defRPr/>
            </a:pPr>
            <a:fld id="{D81579D9-452F-4C29-A011-B7AE3F8F110C}" type="slidenum">
              <a:rPr lang="lv-LV" smtClean="0"/>
              <a:pPr>
                <a:defRPr/>
              </a:pPr>
              <a:t>‹#›</a:t>
            </a:fld>
            <a:endParaRPr lang="lv-LV"/>
          </a:p>
        </p:txBody>
      </p:sp>
      <p:pic>
        <p:nvPicPr>
          <p:cNvPr id="9" name="Picture 8"/>
          <p:cNvPicPr>
            <a:picLocks noChangeAspect="1"/>
          </p:cNvPicPr>
          <p:nvPr/>
        </p:nvPicPr>
        <p:blipFill>
          <a:blip r:embed="rId2" cstate="print">
            <a:extLst>
              <a:ext uri="{28A0092B-C50C-407E-A947-70E740481C1C}">
                <a14:useLocalDpi xmlns:a14="http://schemas.microsoft.com/office/drawing/2010/main" val="0"/>
              </a:ext>
            </a:extLst>
          </a:blip>
          <a:srcRect b="23367"/>
          <a:stretch>
            <a:fillRect/>
          </a:stretch>
        </p:blipFill>
        <p:spPr>
          <a:xfrm>
            <a:off x="296340" y="0"/>
            <a:ext cx="1761743" cy="1500326"/>
          </a:xfrm>
          <a:prstGeom prst="rect">
            <a:avLst/>
          </a:prstGeom>
        </p:spPr>
      </p:pic>
      <p:sp>
        <p:nvSpPr>
          <p:cNvPr id="11" name="Title 1"/>
          <p:cNvSpPr>
            <a:spLocks noGrp="1"/>
          </p:cNvSpPr>
          <p:nvPr>
            <p:ph type="title"/>
          </p:nvPr>
        </p:nvSpPr>
        <p:spPr>
          <a:xfrm>
            <a:off x="2209536" y="334415"/>
            <a:ext cx="6415119" cy="1022365"/>
          </a:xfrm>
        </p:spPr>
        <p:txBody>
          <a:bodyPr anchor="b">
            <a:normAutofit/>
          </a:bodyPr>
          <a:lstStyle>
            <a:lvl1pPr algn="l">
              <a:defRPr sz="2400">
                <a:latin typeface="Verdana" pitchFamily="34" charset="0"/>
              </a:defRPr>
            </a:lvl1pPr>
          </a:lstStyle>
          <a:p>
            <a:r>
              <a:rPr lang="en-US"/>
              <a:t>Click to edit Master title style</a:t>
            </a:r>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Blank">
    <p:spTree>
      <p:nvGrpSpPr>
        <p:cNvPr id="1" name=""/>
        <p:cNvGrpSpPr/>
        <p:nvPr/>
      </p:nvGrpSpPr>
      <p:grpSpPr>
        <a:xfrm>
          <a:off x="0" y="0"/>
          <a:ext cx="0" cy="0"/>
          <a:chOff x="0" y="0"/>
          <a:chExt cx="0" cy="0"/>
        </a:xfrm>
      </p:grpSpPr>
      <p:sp>
        <p:nvSpPr>
          <p:cNvPr id="5" name="Date Placeholder 3"/>
          <p:cNvSpPr>
            <a:spLocks noGrp="1"/>
          </p:cNvSpPr>
          <p:nvPr>
            <p:ph type="dt" sz="half" idx="10"/>
          </p:nvPr>
        </p:nvSpPr>
        <p:spPr>
          <a:xfrm>
            <a:off x="2259367" y="6364126"/>
            <a:ext cx="998738" cy="365123"/>
          </a:xfrm>
        </p:spPr>
        <p:txBody>
          <a:bodyPr/>
          <a:lstStyle>
            <a:lvl1pPr>
              <a:defRPr sz="1000">
                <a:latin typeface="Verdana" pitchFamily="34" charset="0"/>
              </a:defRPr>
            </a:lvl1pPr>
          </a:lstStyle>
          <a:p>
            <a:pPr>
              <a:defRPr/>
            </a:pPr>
            <a:fld id="{D509899F-752B-4F9D-8808-2DE3189842E1}" type="datetime1">
              <a:rPr lang="lv-LV" smtClean="0"/>
              <a:pPr>
                <a:defRPr/>
              </a:pPr>
              <a:t>26.05.2026</a:t>
            </a:fld>
            <a:endParaRPr lang="lv-LV"/>
          </a:p>
        </p:txBody>
      </p:sp>
      <p:sp>
        <p:nvSpPr>
          <p:cNvPr id="6" name="Footer Placeholder 4"/>
          <p:cNvSpPr>
            <a:spLocks noGrp="1"/>
          </p:cNvSpPr>
          <p:nvPr>
            <p:ph type="ftr" sz="quarter" idx="11"/>
          </p:nvPr>
        </p:nvSpPr>
        <p:spPr>
          <a:xfrm>
            <a:off x="5201598" y="6364126"/>
            <a:ext cx="2895600" cy="365123"/>
          </a:xfrm>
        </p:spPr>
        <p:txBody>
          <a:bodyPr/>
          <a:lstStyle>
            <a:lvl1pPr algn="r">
              <a:defRPr sz="1000"/>
            </a:lvl1pPr>
          </a:lstStyle>
          <a:p>
            <a:pPr>
              <a:defRPr/>
            </a:pPr>
            <a:endParaRPr lang="lv-LV"/>
          </a:p>
        </p:txBody>
      </p:sp>
      <p:sp>
        <p:nvSpPr>
          <p:cNvPr id="7" name="Slide Number Placeholder 5"/>
          <p:cNvSpPr>
            <a:spLocks noGrp="1"/>
          </p:cNvSpPr>
          <p:nvPr>
            <p:ph type="sldNum" sz="quarter" idx="12"/>
          </p:nvPr>
        </p:nvSpPr>
        <p:spPr>
          <a:xfrm>
            <a:off x="8215426" y="6364126"/>
            <a:ext cx="426986" cy="365149"/>
          </a:xfrm>
        </p:spPr>
        <p:txBody>
          <a:bodyPr/>
          <a:lstStyle>
            <a:lvl1pPr>
              <a:defRPr sz="1000"/>
            </a:lvl1pPr>
          </a:lstStyle>
          <a:p>
            <a:pPr>
              <a:defRPr/>
            </a:pPr>
            <a:fld id="{D81579D9-452F-4C29-A011-B7AE3F8F110C}" type="slidenum">
              <a:rPr lang="lv-LV" smtClean="0"/>
              <a:pPr>
                <a:defRPr/>
              </a:pPr>
              <a:t>‹#›</a:t>
            </a:fld>
            <a:endParaRPr lang="lv-LV"/>
          </a:p>
        </p:txBody>
      </p:sp>
      <p:pic>
        <p:nvPicPr>
          <p:cNvPr id="8" name="Picture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96340" y="0"/>
            <a:ext cx="1761743" cy="1957799"/>
          </a:xfrm>
          <a:prstGeom prst="rect">
            <a:avLst/>
          </a:prstGeom>
        </p:spPr>
      </p:pic>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210540" y="841224"/>
            <a:ext cx="3169328" cy="969821"/>
          </a:xfrm>
        </p:spPr>
        <p:txBody>
          <a:bodyPr anchor="b">
            <a:normAutofit/>
          </a:bodyPr>
          <a:lstStyle>
            <a:lvl1pPr algn="l">
              <a:defRPr sz="2000" b="1"/>
            </a:lvl1pPr>
          </a:lstStyle>
          <a:p>
            <a:r>
              <a:rPr lang="en-US"/>
              <a:t>Click to edit Master title style</a:t>
            </a:r>
          </a:p>
        </p:txBody>
      </p:sp>
      <p:sp>
        <p:nvSpPr>
          <p:cNvPr id="8" name="Date Placeholder 3"/>
          <p:cNvSpPr>
            <a:spLocks noGrp="1"/>
          </p:cNvSpPr>
          <p:nvPr>
            <p:ph type="dt" sz="half" idx="10"/>
          </p:nvPr>
        </p:nvSpPr>
        <p:spPr>
          <a:xfrm>
            <a:off x="2259367" y="6364126"/>
            <a:ext cx="998738" cy="365123"/>
          </a:xfrm>
        </p:spPr>
        <p:txBody>
          <a:bodyPr/>
          <a:lstStyle>
            <a:lvl1pPr>
              <a:defRPr sz="1000">
                <a:latin typeface="Verdana" pitchFamily="34" charset="0"/>
              </a:defRPr>
            </a:lvl1pPr>
          </a:lstStyle>
          <a:p>
            <a:pPr>
              <a:defRPr/>
            </a:pPr>
            <a:fld id="{B41F0CBC-BB89-4BA3-9B7B-9B83164BAE8B}" type="datetime1">
              <a:rPr lang="lv-LV" smtClean="0"/>
              <a:pPr>
                <a:defRPr/>
              </a:pPr>
              <a:t>26.05.2026</a:t>
            </a:fld>
            <a:endParaRPr lang="lv-LV"/>
          </a:p>
        </p:txBody>
      </p:sp>
      <p:sp>
        <p:nvSpPr>
          <p:cNvPr id="9" name="Footer Placeholder 4"/>
          <p:cNvSpPr>
            <a:spLocks noGrp="1"/>
          </p:cNvSpPr>
          <p:nvPr>
            <p:ph type="ftr" sz="quarter" idx="11"/>
          </p:nvPr>
        </p:nvSpPr>
        <p:spPr>
          <a:xfrm>
            <a:off x="5201598" y="6364126"/>
            <a:ext cx="2895600" cy="365123"/>
          </a:xfrm>
        </p:spPr>
        <p:txBody>
          <a:bodyPr/>
          <a:lstStyle>
            <a:lvl1pPr algn="r">
              <a:defRPr sz="1000"/>
            </a:lvl1pPr>
          </a:lstStyle>
          <a:p>
            <a:pPr>
              <a:defRPr/>
            </a:pPr>
            <a:endParaRPr lang="lv-LV"/>
          </a:p>
        </p:txBody>
      </p:sp>
      <p:sp>
        <p:nvSpPr>
          <p:cNvPr id="10" name="Slide Number Placeholder 5"/>
          <p:cNvSpPr>
            <a:spLocks noGrp="1"/>
          </p:cNvSpPr>
          <p:nvPr>
            <p:ph type="sldNum" sz="quarter" idx="12"/>
          </p:nvPr>
        </p:nvSpPr>
        <p:spPr>
          <a:xfrm>
            <a:off x="8215426" y="6364126"/>
            <a:ext cx="426986" cy="365149"/>
          </a:xfrm>
        </p:spPr>
        <p:txBody>
          <a:bodyPr/>
          <a:lstStyle>
            <a:lvl1pPr>
              <a:defRPr sz="1000"/>
            </a:lvl1pPr>
          </a:lstStyle>
          <a:p>
            <a:pPr>
              <a:defRPr/>
            </a:pPr>
            <a:fld id="{D81579D9-452F-4C29-A011-B7AE3F8F110C}" type="slidenum">
              <a:rPr lang="lv-LV" smtClean="0"/>
              <a:pPr>
                <a:defRPr/>
              </a:pPr>
              <a:t>‹#›</a:t>
            </a:fld>
            <a:endParaRPr lang="lv-LV"/>
          </a:p>
        </p:txBody>
      </p:sp>
      <p:sp>
        <p:nvSpPr>
          <p:cNvPr id="11" name="Content Placeholder 3"/>
          <p:cNvSpPr>
            <a:spLocks noGrp="1"/>
          </p:cNvSpPr>
          <p:nvPr>
            <p:ph sz="half" idx="13"/>
          </p:nvPr>
        </p:nvSpPr>
        <p:spPr>
          <a:xfrm>
            <a:off x="5486399" y="346230"/>
            <a:ext cx="3209278" cy="5771066"/>
          </a:xfrm>
        </p:spPr>
        <p:txBody>
          <a:bodyPr>
            <a:normAutofit/>
          </a:bodyPr>
          <a:lstStyle>
            <a:lvl1pPr>
              <a:defRPr sz="2000">
                <a:latin typeface="Verdana" pitchFamily="34" charset="0"/>
              </a:defRPr>
            </a:lvl1pPr>
            <a:lvl2pPr>
              <a:defRPr sz="2000">
                <a:latin typeface="Verdana" pitchFamily="34" charset="0"/>
              </a:defRPr>
            </a:lvl2pPr>
            <a:lvl3pPr>
              <a:defRPr sz="2000">
                <a:latin typeface="Verdana" pitchFamily="34" charset="0"/>
              </a:defRPr>
            </a:lvl3pPr>
            <a:lvl4pPr>
              <a:defRPr sz="2000">
                <a:latin typeface="Verdana" pitchFamily="34" charset="0"/>
              </a:defRPr>
            </a:lvl4pPr>
            <a:lvl5pPr>
              <a:defRPr sz="2000">
                <a:latin typeface="Verdana" pitchFamily="34" charset="0"/>
              </a:defRPr>
            </a:lvl5pPr>
            <a:lvl6pPr>
              <a:defRPr sz="1700"/>
            </a:lvl6pPr>
            <a:lvl7pPr>
              <a:defRPr sz="1700"/>
            </a:lvl7pPr>
            <a:lvl8pPr>
              <a:defRPr sz="1700"/>
            </a:lvl8pPr>
            <a:lvl9pPr>
              <a:defRPr sz="17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2" name="Content Placeholder 2"/>
          <p:cNvSpPr>
            <a:spLocks noGrp="1"/>
          </p:cNvSpPr>
          <p:nvPr>
            <p:ph sz="half" idx="14"/>
          </p:nvPr>
        </p:nvSpPr>
        <p:spPr>
          <a:xfrm>
            <a:off x="2228296" y="1899822"/>
            <a:ext cx="3151572" cy="4235230"/>
          </a:xfrm>
        </p:spPr>
        <p:txBody>
          <a:bodyPr>
            <a:normAutofit/>
          </a:bodyPr>
          <a:lstStyle>
            <a:lvl1pPr>
              <a:defRPr sz="2000">
                <a:latin typeface="Verdana" pitchFamily="34" charset="0"/>
              </a:defRPr>
            </a:lvl1pPr>
            <a:lvl2pPr>
              <a:defRPr sz="2000">
                <a:latin typeface="Verdana" pitchFamily="34" charset="0"/>
              </a:defRPr>
            </a:lvl2pPr>
            <a:lvl3pPr>
              <a:defRPr sz="2000">
                <a:latin typeface="Verdana" pitchFamily="34" charset="0"/>
              </a:defRPr>
            </a:lvl3pPr>
            <a:lvl4pPr>
              <a:defRPr sz="2000">
                <a:latin typeface="Verdana" pitchFamily="34" charset="0"/>
              </a:defRPr>
            </a:lvl4pPr>
            <a:lvl5pPr>
              <a:defRPr sz="2000">
                <a:latin typeface="Verdana" pitchFamily="34" charset="0"/>
              </a:defRPr>
            </a:lvl5pPr>
            <a:lvl6pPr>
              <a:defRPr sz="1700"/>
            </a:lvl6pPr>
            <a:lvl7pPr>
              <a:defRPr sz="1700"/>
            </a:lvl7pPr>
            <a:lvl8pPr>
              <a:defRPr sz="1700"/>
            </a:lvl8pPr>
            <a:lvl9pPr>
              <a:defRPr sz="17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13" name="Picture 12"/>
          <p:cNvPicPr>
            <a:picLocks noChangeAspect="1"/>
          </p:cNvPicPr>
          <p:nvPr/>
        </p:nvPicPr>
        <p:blipFill>
          <a:blip r:embed="rId2" cstate="print">
            <a:extLst>
              <a:ext uri="{28A0092B-C50C-407E-A947-70E740481C1C}">
                <a14:useLocalDpi xmlns:a14="http://schemas.microsoft.com/office/drawing/2010/main" val="0"/>
              </a:ext>
            </a:extLst>
          </a:blip>
          <a:srcRect b="23367"/>
          <a:stretch>
            <a:fillRect/>
          </a:stretch>
        </p:blipFill>
        <p:spPr>
          <a:xfrm>
            <a:off x="296340" y="0"/>
            <a:ext cx="1761743" cy="1500326"/>
          </a:xfrm>
          <a:prstGeom prst="rect">
            <a:avLst/>
          </a:prstGeom>
        </p:spPr>
      </p:pic>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Picture with Caption">
    <p:spTree>
      <p:nvGrpSpPr>
        <p:cNvPr id="1" name=""/>
        <p:cNvGrpSpPr/>
        <p:nvPr/>
      </p:nvGrpSpPr>
      <p:grpSpPr>
        <a:xfrm>
          <a:off x="0" y="0"/>
          <a:ext cx="0" cy="0"/>
          <a:chOff x="0" y="0"/>
          <a:chExt cx="0" cy="0"/>
        </a:xfrm>
      </p:grpSpPr>
      <p:pic>
        <p:nvPicPr>
          <p:cNvPr id="16" name="Picture 1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6622199"/>
            <a:ext cx="9144000" cy="244656"/>
          </a:xfrm>
          <a:prstGeom prst="rect">
            <a:avLst/>
          </a:prstGeom>
        </p:spPr>
      </p:pic>
      <p:sp>
        <p:nvSpPr>
          <p:cNvPr id="17" name="Subtitle 2"/>
          <p:cNvSpPr>
            <a:spLocks noGrp="1"/>
          </p:cNvSpPr>
          <p:nvPr>
            <p:ph type="subTitle" idx="1"/>
          </p:nvPr>
        </p:nvSpPr>
        <p:spPr>
          <a:xfrm>
            <a:off x="1371600" y="4874580"/>
            <a:ext cx="6400800" cy="838200"/>
          </a:xfrm>
        </p:spPr>
        <p:txBody>
          <a:bodyPr>
            <a:noAutofit/>
          </a:bodyPr>
          <a:lstStyle>
            <a:lvl1pPr algn="ctr">
              <a:buNone/>
              <a:defRPr>
                <a:latin typeface="+mn-lt"/>
              </a:defRPr>
            </a:lvl1pPr>
          </a:lstStyle>
          <a:p>
            <a:r>
              <a:rPr lang="en-US" sz="1400">
                <a:solidFill>
                  <a:schemeClr val="tx1"/>
                </a:solidFill>
                <a:latin typeface="Times New Roman" panose="02020603050405020304" pitchFamily="18" charset="0"/>
                <a:cs typeface="Times New Roman" panose="02020603050405020304" pitchFamily="18" charset="0"/>
              </a:rPr>
              <a:t>Click to edit Master subtitle style</a:t>
            </a:r>
            <a:endParaRPr lang="lv-LV" sz="1400" dirty="0">
              <a:solidFill>
                <a:schemeClr val="tx1"/>
              </a:solidFill>
              <a:latin typeface="Times New Roman" panose="02020603050405020304" pitchFamily="18" charset="0"/>
              <a:cs typeface="Times New Roman" panose="02020603050405020304" pitchFamily="18" charset="0"/>
            </a:endParaRPr>
          </a:p>
        </p:txBody>
      </p:sp>
      <p:sp>
        <p:nvSpPr>
          <p:cNvPr id="18" name="Subtitle 2"/>
          <p:cNvSpPr txBox="1">
            <a:spLocks/>
          </p:cNvSpPr>
          <p:nvPr/>
        </p:nvSpPr>
        <p:spPr>
          <a:xfrm>
            <a:off x="1371600" y="6096000"/>
            <a:ext cx="6400800" cy="402454"/>
          </a:xfrm>
          <a:prstGeom prst="rect">
            <a:avLst/>
          </a:prstGeom>
        </p:spPr>
        <p:txBody>
          <a:bodyPr vert="horz" lIns="93957" tIns="46979" rIns="93957" bIns="46979" rtlCol="0">
            <a:normAutofit/>
          </a:bodyPr>
          <a:lstStyle>
            <a:lvl1pPr marL="0" indent="0" algn="ctr" defTabSz="914400" rtl="0" eaLnBrk="1" latinLnBrk="0" hangingPunct="1">
              <a:spcBef>
                <a:spcPct val="20000"/>
              </a:spcBef>
              <a:buFont typeface="Arial"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r>
              <a:rPr lang="lv-LV" sz="1400" dirty="0">
                <a:solidFill>
                  <a:schemeClr val="tx1"/>
                </a:solidFill>
                <a:latin typeface="+mn-lt"/>
                <a:cs typeface="Times New Roman" panose="02020603050405020304" pitchFamily="18" charset="0"/>
              </a:rPr>
              <a:t>datums, Rīgā</a:t>
            </a:r>
          </a:p>
        </p:txBody>
      </p:sp>
      <p:pic>
        <p:nvPicPr>
          <p:cNvPr id="8" name="Picture 7"/>
          <p:cNvPicPr>
            <a:picLocks noChangeAspect="1"/>
          </p:cNvPicPr>
          <p:nvPr/>
        </p:nvPicPr>
        <p:blipFill>
          <a:blip r:embed="rId3" cstate="print">
            <a:extLst>
              <a:ext uri="{28A0092B-C50C-407E-A947-70E740481C1C}">
                <a14:useLocalDpi xmlns:a14="http://schemas.microsoft.com/office/drawing/2010/main" val="0"/>
              </a:ext>
            </a:extLst>
          </a:blip>
          <a:srcRect b="27335"/>
          <a:stretch>
            <a:fillRect/>
          </a:stretch>
        </p:blipFill>
        <p:spPr>
          <a:xfrm>
            <a:off x="2667000" y="1"/>
            <a:ext cx="3777632" cy="3027356"/>
          </a:xfrm>
          <a:prstGeom prst="rect">
            <a:avLst/>
          </a:prstGeom>
          <a:noFill/>
          <a:ln>
            <a:noFill/>
          </a:ln>
        </p:spPr>
      </p:pic>
    </p:spTree>
  </p:cSld>
  <p:clrMapOvr>
    <a:masterClrMapping/>
  </p:clrMapOvr>
  <p:hf hdr="0" ftr="0" dt="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43"/>
            <a:ext cx="8229600" cy="1143000"/>
          </a:xfrm>
          <a:prstGeom prst="rect">
            <a:avLst/>
          </a:prstGeom>
        </p:spPr>
        <p:txBody>
          <a:bodyPr vert="horz" lIns="93957" tIns="46979" rIns="93957" bIns="46979" rtlCol="0" anchor="ctr">
            <a:normAutofit/>
          </a:bodyPr>
          <a:lstStyle/>
          <a:p>
            <a:r>
              <a:rPr lang="en-US"/>
              <a:t>Click to edit Master title style</a:t>
            </a:r>
          </a:p>
        </p:txBody>
      </p:sp>
      <p:sp>
        <p:nvSpPr>
          <p:cNvPr id="3" name="Text Placeholder 2"/>
          <p:cNvSpPr>
            <a:spLocks noGrp="1"/>
          </p:cNvSpPr>
          <p:nvPr>
            <p:ph type="body" idx="1"/>
          </p:nvPr>
        </p:nvSpPr>
        <p:spPr>
          <a:xfrm>
            <a:off x="457200" y="1600208"/>
            <a:ext cx="8229600" cy="4525965"/>
          </a:xfrm>
          <a:prstGeom prst="rect">
            <a:avLst/>
          </a:prstGeom>
        </p:spPr>
        <p:txBody>
          <a:bodyPr vert="horz" lIns="93957" tIns="46979" rIns="93957" bIns="46979"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69"/>
            <a:ext cx="2133600" cy="365123"/>
          </a:xfrm>
          <a:prstGeom prst="rect">
            <a:avLst/>
          </a:prstGeom>
        </p:spPr>
        <p:txBody>
          <a:bodyPr vert="horz" lIns="93957" tIns="46979" rIns="93957" bIns="46979" rtlCol="0" anchor="ctr"/>
          <a:lstStyle>
            <a:lvl1pPr algn="l">
              <a:defRPr sz="1200">
                <a:solidFill>
                  <a:schemeClr val="tx1">
                    <a:tint val="75000"/>
                  </a:schemeClr>
                </a:solidFill>
              </a:defRPr>
            </a:lvl1pPr>
          </a:lstStyle>
          <a:p>
            <a:pPr>
              <a:defRPr/>
            </a:pPr>
            <a:fld id="{3F420E4D-4B7A-4F0A-9D53-5CA0F3061DFA}" type="datetime1">
              <a:rPr lang="lv-LV" smtClean="0"/>
              <a:pPr>
                <a:defRPr/>
              </a:pPr>
              <a:t>26.05.2026</a:t>
            </a:fld>
            <a:endParaRPr lang="lv-LV"/>
          </a:p>
        </p:txBody>
      </p:sp>
      <p:sp>
        <p:nvSpPr>
          <p:cNvPr id="5" name="Footer Placeholder 4"/>
          <p:cNvSpPr>
            <a:spLocks noGrp="1"/>
          </p:cNvSpPr>
          <p:nvPr>
            <p:ph type="ftr" sz="quarter" idx="3"/>
          </p:nvPr>
        </p:nvSpPr>
        <p:spPr>
          <a:xfrm>
            <a:off x="3124200" y="6356369"/>
            <a:ext cx="2895600" cy="365123"/>
          </a:xfrm>
          <a:prstGeom prst="rect">
            <a:avLst/>
          </a:prstGeom>
        </p:spPr>
        <p:txBody>
          <a:bodyPr vert="horz" lIns="93957" tIns="46979" rIns="93957" bIns="46979" rtlCol="0" anchor="ctr"/>
          <a:lstStyle>
            <a:lvl1pPr algn="ctr">
              <a:defRPr sz="1200">
                <a:solidFill>
                  <a:schemeClr val="tx1">
                    <a:tint val="75000"/>
                  </a:schemeClr>
                </a:solidFill>
              </a:defRPr>
            </a:lvl1pPr>
          </a:lstStyle>
          <a:p>
            <a:pPr>
              <a:defRPr/>
            </a:pPr>
            <a:endParaRPr lang="lv-LV"/>
          </a:p>
        </p:txBody>
      </p:sp>
      <p:sp>
        <p:nvSpPr>
          <p:cNvPr id="6" name="Slide Number Placeholder 5"/>
          <p:cNvSpPr>
            <a:spLocks noGrp="1"/>
          </p:cNvSpPr>
          <p:nvPr>
            <p:ph type="sldNum" sz="quarter" idx="4"/>
          </p:nvPr>
        </p:nvSpPr>
        <p:spPr>
          <a:xfrm>
            <a:off x="6553200" y="6356369"/>
            <a:ext cx="2133600" cy="365123"/>
          </a:xfrm>
          <a:prstGeom prst="rect">
            <a:avLst/>
          </a:prstGeom>
        </p:spPr>
        <p:txBody>
          <a:bodyPr vert="horz" lIns="93957" tIns="46979" rIns="93957" bIns="46979" rtlCol="0" anchor="ctr"/>
          <a:lstStyle>
            <a:lvl1pPr algn="r">
              <a:defRPr sz="1200">
                <a:solidFill>
                  <a:schemeClr val="tx1">
                    <a:tint val="75000"/>
                  </a:schemeClr>
                </a:solidFill>
              </a:defRPr>
            </a:lvl1pPr>
          </a:lstStyle>
          <a:p>
            <a:pPr>
              <a:defRPr/>
            </a:pPr>
            <a:fld id="{D81579D9-452F-4C29-A011-B7AE3F8F110C}" type="slidenum">
              <a:rPr lang="lv-LV" smtClean="0"/>
              <a:pPr>
                <a:defRPr/>
              </a:pPr>
              <a:t>‹#›</a:t>
            </a:fld>
            <a:endParaRPr lang="lv-LV"/>
          </a:p>
        </p:txBody>
      </p:sp>
    </p:spTree>
  </p:cSld>
  <p:clrMap bg1="lt1" tx1="dk1" bg2="lt2" tx2="dk2" accent1="accent1" accent2="accent2" accent3="accent3" accent4="accent4" accent5="accent5" accent6="accent6" hlink="hlink" folHlink="folHlink"/>
  <p:sldLayoutIdLst>
    <p:sldLayoutId id="2147484449" r:id="rId1"/>
    <p:sldLayoutId id="2147484450" r:id="rId2"/>
    <p:sldLayoutId id="2147484451" r:id="rId3"/>
    <p:sldLayoutId id="2147484452" r:id="rId4"/>
    <p:sldLayoutId id="2147484453" r:id="rId5"/>
    <p:sldLayoutId id="2147484454" r:id="rId6"/>
    <p:sldLayoutId id="2147484455" r:id="rId7"/>
    <p:sldLayoutId id="2147484456" r:id="rId8"/>
    <p:sldLayoutId id="2147484457" r:id="rId9"/>
    <p:sldLayoutId id="2147484458" r:id="rId10"/>
    <p:sldLayoutId id="2147484459" r:id="rId11"/>
    <p:sldLayoutId id="2147484460" r:id="rId12"/>
    <p:sldLayoutId id="2147484461" r:id="rId13"/>
  </p:sldLayoutIdLst>
  <p:hf hdr="0" ftr="0" dt="0"/>
  <p:txStyles>
    <p:titleStyle>
      <a:lvl1pPr algn="ctr" defTabSz="939575" rtl="0" eaLnBrk="1" latinLnBrk="0" hangingPunct="1">
        <a:spcBef>
          <a:spcPct val="0"/>
        </a:spcBef>
        <a:buNone/>
        <a:defRPr sz="4500" kern="1200">
          <a:solidFill>
            <a:schemeClr val="tx1"/>
          </a:solidFill>
          <a:latin typeface="+mj-lt"/>
          <a:ea typeface="+mj-ea"/>
          <a:cs typeface="+mj-cs"/>
        </a:defRPr>
      </a:lvl1pPr>
    </p:titleStyle>
    <p:bodyStyle>
      <a:lvl1pPr marL="352341" indent="-352341" algn="l" defTabSz="939575" rtl="0" eaLnBrk="1" latinLnBrk="0" hangingPunct="1">
        <a:spcBef>
          <a:spcPct val="20000"/>
        </a:spcBef>
        <a:buFont typeface="Arial" pitchFamily="34" charset="0"/>
        <a:buChar char="•"/>
        <a:defRPr sz="3300" kern="1200">
          <a:solidFill>
            <a:schemeClr val="tx1"/>
          </a:solidFill>
          <a:latin typeface="+mn-lt"/>
          <a:ea typeface="+mn-ea"/>
          <a:cs typeface="+mn-cs"/>
        </a:defRPr>
      </a:lvl1pPr>
      <a:lvl2pPr marL="763404" indent="-293618" algn="l" defTabSz="939575" rtl="0" eaLnBrk="1" latinLnBrk="0" hangingPunct="1">
        <a:spcBef>
          <a:spcPct val="20000"/>
        </a:spcBef>
        <a:buFont typeface="Arial" pitchFamily="34" charset="0"/>
        <a:buChar char="–"/>
        <a:defRPr sz="2900" kern="1200">
          <a:solidFill>
            <a:schemeClr val="tx1"/>
          </a:solidFill>
          <a:latin typeface="+mn-lt"/>
          <a:ea typeface="+mn-ea"/>
          <a:cs typeface="+mn-cs"/>
        </a:defRPr>
      </a:lvl2pPr>
      <a:lvl3pPr marL="1174468" indent="-234893" algn="l" defTabSz="939575" rtl="0" eaLnBrk="1" latinLnBrk="0" hangingPunct="1">
        <a:spcBef>
          <a:spcPct val="20000"/>
        </a:spcBef>
        <a:buFont typeface="Arial" pitchFamily="34" charset="0"/>
        <a:buChar char="•"/>
        <a:defRPr sz="2500" kern="1200">
          <a:solidFill>
            <a:schemeClr val="tx1"/>
          </a:solidFill>
          <a:latin typeface="+mn-lt"/>
          <a:ea typeface="+mn-ea"/>
          <a:cs typeface="+mn-cs"/>
        </a:defRPr>
      </a:lvl3pPr>
      <a:lvl4pPr marL="1644259" indent="-234893" algn="l" defTabSz="939575" rtl="0" eaLnBrk="1" latinLnBrk="0" hangingPunct="1">
        <a:spcBef>
          <a:spcPct val="20000"/>
        </a:spcBef>
        <a:buFont typeface="Arial" pitchFamily="34" charset="0"/>
        <a:buChar char="–"/>
        <a:defRPr sz="1900" kern="1200">
          <a:solidFill>
            <a:schemeClr val="tx1"/>
          </a:solidFill>
          <a:latin typeface="+mn-lt"/>
          <a:ea typeface="+mn-ea"/>
          <a:cs typeface="+mn-cs"/>
        </a:defRPr>
      </a:lvl4pPr>
      <a:lvl5pPr marL="2114047" indent="-234893" algn="l" defTabSz="939575" rtl="0" eaLnBrk="1" latinLnBrk="0" hangingPunct="1">
        <a:spcBef>
          <a:spcPct val="20000"/>
        </a:spcBef>
        <a:buFont typeface="Arial" pitchFamily="34" charset="0"/>
        <a:buChar char="»"/>
        <a:defRPr sz="1900" kern="1200">
          <a:solidFill>
            <a:schemeClr val="tx1"/>
          </a:solidFill>
          <a:latin typeface="+mn-lt"/>
          <a:ea typeface="+mn-ea"/>
          <a:cs typeface="+mn-cs"/>
        </a:defRPr>
      </a:lvl5pPr>
      <a:lvl6pPr marL="2583835" indent="-234893" algn="l" defTabSz="939575" rtl="0" eaLnBrk="1" latinLnBrk="0" hangingPunct="1">
        <a:spcBef>
          <a:spcPct val="20000"/>
        </a:spcBef>
        <a:buFont typeface="Arial" pitchFamily="34" charset="0"/>
        <a:buChar char="•"/>
        <a:defRPr sz="1900" kern="1200">
          <a:solidFill>
            <a:schemeClr val="tx1"/>
          </a:solidFill>
          <a:latin typeface="+mn-lt"/>
          <a:ea typeface="+mn-ea"/>
          <a:cs typeface="+mn-cs"/>
        </a:defRPr>
      </a:lvl6pPr>
      <a:lvl7pPr marL="3053622" indent="-234893" algn="l" defTabSz="939575" rtl="0" eaLnBrk="1" latinLnBrk="0" hangingPunct="1">
        <a:spcBef>
          <a:spcPct val="20000"/>
        </a:spcBef>
        <a:buFont typeface="Arial" pitchFamily="34" charset="0"/>
        <a:buChar char="•"/>
        <a:defRPr sz="1900" kern="1200">
          <a:solidFill>
            <a:schemeClr val="tx1"/>
          </a:solidFill>
          <a:latin typeface="+mn-lt"/>
          <a:ea typeface="+mn-ea"/>
          <a:cs typeface="+mn-cs"/>
        </a:defRPr>
      </a:lvl7pPr>
      <a:lvl8pPr marL="3523412" indent="-234893" algn="l" defTabSz="939575" rtl="0" eaLnBrk="1" latinLnBrk="0" hangingPunct="1">
        <a:spcBef>
          <a:spcPct val="20000"/>
        </a:spcBef>
        <a:buFont typeface="Arial" pitchFamily="34" charset="0"/>
        <a:buChar char="•"/>
        <a:defRPr sz="1900" kern="1200">
          <a:solidFill>
            <a:schemeClr val="tx1"/>
          </a:solidFill>
          <a:latin typeface="+mn-lt"/>
          <a:ea typeface="+mn-ea"/>
          <a:cs typeface="+mn-cs"/>
        </a:defRPr>
      </a:lvl8pPr>
      <a:lvl9pPr marL="3993197" indent="-234893" algn="l" defTabSz="939575" rtl="0" eaLnBrk="1" latinLnBrk="0" hangingPunct="1">
        <a:spcBef>
          <a:spcPct val="20000"/>
        </a:spcBef>
        <a:buFont typeface="Arial" pitchFamily="34" charset="0"/>
        <a:buChar char="•"/>
        <a:defRPr sz="1900" kern="1200">
          <a:solidFill>
            <a:schemeClr val="tx1"/>
          </a:solidFill>
          <a:latin typeface="+mn-lt"/>
          <a:ea typeface="+mn-ea"/>
          <a:cs typeface="+mn-cs"/>
        </a:defRPr>
      </a:lvl9pPr>
    </p:bodyStyle>
    <p:otherStyle>
      <a:defPPr>
        <a:defRPr lang="en-US"/>
      </a:defPPr>
      <a:lvl1pPr marL="0" algn="l" defTabSz="939575" rtl="0" eaLnBrk="1" latinLnBrk="0" hangingPunct="1">
        <a:defRPr sz="1700" kern="1200">
          <a:solidFill>
            <a:schemeClr val="tx1"/>
          </a:solidFill>
          <a:latin typeface="+mn-lt"/>
          <a:ea typeface="+mn-ea"/>
          <a:cs typeface="+mn-cs"/>
        </a:defRPr>
      </a:lvl1pPr>
      <a:lvl2pPr marL="469788" algn="l" defTabSz="939575" rtl="0" eaLnBrk="1" latinLnBrk="0" hangingPunct="1">
        <a:defRPr sz="1700" kern="1200">
          <a:solidFill>
            <a:schemeClr val="tx1"/>
          </a:solidFill>
          <a:latin typeface="+mn-lt"/>
          <a:ea typeface="+mn-ea"/>
          <a:cs typeface="+mn-cs"/>
        </a:defRPr>
      </a:lvl2pPr>
      <a:lvl3pPr marL="939575" algn="l" defTabSz="939575" rtl="0" eaLnBrk="1" latinLnBrk="0" hangingPunct="1">
        <a:defRPr sz="1700" kern="1200">
          <a:solidFill>
            <a:schemeClr val="tx1"/>
          </a:solidFill>
          <a:latin typeface="+mn-lt"/>
          <a:ea typeface="+mn-ea"/>
          <a:cs typeface="+mn-cs"/>
        </a:defRPr>
      </a:lvl3pPr>
      <a:lvl4pPr marL="1409365" algn="l" defTabSz="939575" rtl="0" eaLnBrk="1" latinLnBrk="0" hangingPunct="1">
        <a:defRPr sz="1700" kern="1200">
          <a:solidFill>
            <a:schemeClr val="tx1"/>
          </a:solidFill>
          <a:latin typeface="+mn-lt"/>
          <a:ea typeface="+mn-ea"/>
          <a:cs typeface="+mn-cs"/>
        </a:defRPr>
      </a:lvl4pPr>
      <a:lvl5pPr marL="1879152" algn="l" defTabSz="939575" rtl="0" eaLnBrk="1" latinLnBrk="0" hangingPunct="1">
        <a:defRPr sz="1700" kern="1200">
          <a:solidFill>
            <a:schemeClr val="tx1"/>
          </a:solidFill>
          <a:latin typeface="+mn-lt"/>
          <a:ea typeface="+mn-ea"/>
          <a:cs typeface="+mn-cs"/>
        </a:defRPr>
      </a:lvl5pPr>
      <a:lvl6pPr marL="2348940" algn="l" defTabSz="939575" rtl="0" eaLnBrk="1" latinLnBrk="0" hangingPunct="1">
        <a:defRPr sz="1700" kern="1200">
          <a:solidFill>
            <a:schemeClr val="tx1"/>
          </a:solidFill>
          <a:latin typeface="+mn-lt"/>
          <a:ea typeface="+mn-ea"/>
          <a:cs typeface="+mn-cs"/>
        </a:defRPr>
      </a:lvl6pPr>
      <a:lvl7pPr marL="2818729" algn="l" defTabSz="939575" rtl="0" eaLnBrk="1" latinLnBrk="0" hangingPunct="1">
        <a:defRPr sz="1700" kern="1200">
          <a:solidFill>
            <a:schemeClr val="tx1"/>
          </a:solidFill>
          <a:latin typeface="+mn-lt"/>
          <a:ea typeface="+mn-ea"/>
          <a:cs typeface="+mn-cs"/>
        </a:defRPr>
      </a:lvl7pPr>
      <a:lvl8pPr marL="3288515" algn="l" defTabSz="939575" rtl="0" eaLnBrk="1" latinLnBrk="0" hangingPunct="1">
        <a:defRPr sz="1700" kern="1200">
          <a:solidFill>
            <a:schemeClr val="tx1"/>
          </a:solidFill>
          <a:latin typeface="+mn-lt"/>
          <a:ea typeface="+mn-ea"/>
          <a:cs typeface="+mn-cs"/>
        </a:defRPr>
      </a:lvl8pPr>
      <a:lvl9pPr marL="3758305" algn="l" defTabSz="939575" rtl="0" eaLnBrk="1" latinLnBrk="0" hangingPunct="1">
        <a:defRPr sz="17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s://www.nva.gov.lv/lv/registret-vakanci" TargetMode="External"/><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2.jpeg"/></Relationships>
</file>

<file path=ppt/slides/_rels/slide11.xml.rels><?xml version="1.0" encoding="UTF-8" standalone="yes"?>
<Relationships xmlns="http://schemas.openxmlformats.org/package/2006/relationships"><Relationship Id="rId3" Type="http://schemas.openxmlformats.org/officeDocument/2006/relationships/hyperlink" Target="http://likumi.lv/doc.php?id=264304" TargetMode="External"/><Relationship Id="rId2" Type="http://schemas.openxmlformats.org/officeDocument/2006/relationships/notesSlide" Target="../notesSlides/notesSlide5.xml"/><Relationship Id="rId1" Type="http://schemas.openxmlformats.org/officeDocument/2006/relationships/slideLayout" Target="../slideLayouts/slideLayout4.xml"/><Relationship Id="rId4" Type="http://schemas.openxmlformats.org/officeDocument/2006/relationships/image" Target="../media/image2.jpeg"/></Relationships>
</file>

<file path=ppt/slides/_rels/slide1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6.xml"/><Relationship Id="rId1" Type="http://schemas.openxmlformats.org/officeDocument/2006/relationships/slideLayout" Target="../slideLayouts/slideLayout4.xml"/><Relationship Id="rId4" Type="http://schemas.openxmlformats.org/officeDocument/2006/relationships/image" Target="../media/image11.jpeg"/></Relationships>
</file>

<file path=ppt/slides/_rels/slide13.xml.rels><?xml version="1.0" encoding="UTF-8" standalone="yes"?>
<Relationships xmlns="http://schemas.openxmlformats.org/package/2006/relationships"><Relationship Id="rId3" Type="http://schemas.openxmlformats.org/officeDocument/2006/relationships/hyperlink" Target="http://www.latvija.gov.lv/" TargetMode="External"/><Relationship Id="rId2" Type="http://schemas.openxmlformats.org/officeDocument/2006/relationships/notesSlide" Target="../notesSlides/notesSlide7.xml"/><Relationship Id="rId1" Type="http://schemas.openxmlformats.org/officeDocument/2006/relationships/slideLayout" Target="../slideLayouts/slideLayout10.xml"/><Relationship Id="rId4" Type="http://schemas.openxmlformats.org/officeDocument/2006/relationships/image" Target="../media/image2.jpeg"/></Relationships>
</file>

<file path=ppt/slides/_rels/slide1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1.xml"/></Relationships>
</file>

<file path=ppt/slides/_rels/slide15.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png"/><Relationship Id="rId1" Type="http://schemas.openxmlformats.org/officeDocument/2006/relationships/slideLayout" Target="../slideLayouts/slideLayout4.xml"/><Relationship Id="rId4" Type="http://schemas.openxmlformats.org/officeDocument/2006/relationships/image" Target="../media/image2.jpeg"/></Relationships>
</file>

<file path=ppt/slides/_rels/slide1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slideLayout" Target="../slideLayouts/slideLayout2.xml"/><Relationship Id="rId1" Type="http://schemas.openxmlformats.org/officeDocument/2006/relationships/themeOverride" Target="../theme/themeOverride1.xml"/></Relationships>
</file>

<file path=ppt/slides/_rels/slide1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0.xml"/></Relationships>
</file>

<file path=ppt/slides/_rels/slide19.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0.xml"/></Relationships>
</file>

<file path=ppt/slides/_rels/slide2.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2.jpeg"/><Relationship Id="rId1" Type="http://schemas.openxmlformats.org/officeDocument/2006/relationships/slideLayout" Target="../slideLayouts/slideLayout13.xml"/><Relationship Id="rId4" Type="http://schemas.openxmlformats.org/officeDocument/2006/relationships/chart" Target="../charts/chart2.xml"/></Relationships>
</file>

<file path=ppt/slides/_rels/slide20.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hyperlink" Target="https://youtu.be/xU-eNodkEmM" TargetMode="External"/><Relationship Id="rId2" Type="http://schemas.openxmlformats.org/officeDocument/2006/relationships/hyperlink" Target="https://www.youtube.com/watch?v=yZ3n0o9sKs8&amp;t=1s" TargetMode="External"/><Relationship Id="rId1" Type="http://schemas.openxmlformats.org/officeDocument/2006/relationships/slideLayout" Target="../slideLayouts/slideLayout10.xml"/><Relationship Id="rId6" Type="http://schemas.openxmlformats.org/officeDocument/2006/relationships/image" Target="../media/image2.jpeg"/><Relationship Id="rId5" Type="http://schemas.openxmlformats.org/officeDocument/2006/relationships/hyperlink" Target="https://vissparmigraciju.pmlp.gov.lv/" TargetMode="External"/><Relationship Id="rId4" Type="http://schemas.openxmlformats.org/officeDocument/2006/relationships/hyperlink" Target="https://youtu.be/8FuZ-bm0yHU" TargetMode="External"/></Relationships>
</file>

<file path=ppt/slides/_rels/slide2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4.png"/><Relationship Id="rId1" Type="http://schemas.openxmlformats.org/officeDocument/2006/relationships/slideLayout" Target="../slideLayouts/slideLayout12.xml"/><Relationship Id="rId4" Type="http://schemas.openxmlformats.org/officeDocument/2006/relationships/image" Target="../media/image15.jpeg"/></Relationships>
</file>

<file path=ppt/slides/_rels/slide3.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chart" Target="../charts/chart3.xml"/><Relationship Id="rId1" Type="http://schemas.openxmlformats.org/officeDocument/2006/relationships/slideLayout" Target="../slideLayouts/slideLayout13.xml"/><Relationship Id="rId4" Type="http://schemas.openxmlformats.org/officeDocument/2006/relationships/image" Target="../media/image2.jpeg"/></Relationships>
</file>

<file path=ppt/slides/_rels/slide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chart" Target="../charts/chart5.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chart" Target="../charts/chart6.xml"/><Relationship Id="rId1" Type="http://schemas.openxmlformats.org/officeDocument/2006/relationships/slideLayout" Target="../slideLayouts/slideLayout4.xml"/><Relationship Id="rId4" Type="http://schemas.openxmlformats.org/officeDocument/2006/relationships/image" Target="../media/image9.png"/></Relationships>
</file>

<file path=ppt/slides/_rels/slide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4.xml"/><Relationship Id="rId4" Type="http://schemas.openxmlformats.org/officeDocument/2006/relationships/image" Target="../media/image10.png"/></Relationships>
</file>

<file path=ppt/slides/_rels/slide8.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aisnstūris 1">
            <a:extLst>
              <a:ext uri="{FF2B5EF4-FFF2-40B4-BE49-F238E27FC236}">
                <a16:creationId xmlns:a16="http://schemas.microsoft.com/office/drawing/2014/main" id="{4E24D5CF-9953-46E9-8738-5A48C795B9FD}"/>
              </a:ext>
            </a:extLst>
          </p:cNvPr>
          <p:cNvSpPr/>
          <p:nvPr/>
        </p:nvSpPr>
        <p:spPr>
          <a:xfrm>
            <a:off x="107504" y="3284984"/>
            <a:ext cx="8799393" cy="2616101"/>
          </a:xfrm>
          <a:prstGeom prst="rect">
            <a:avLst/>
          </a:prstGeom>
          <a:noFill/>
        </p:spPr>
        <p:txBody>
          <a:bodyPr wrap="square" lIns="91440" tIns="45720" rIns="91440" bIns="45720">
            <a:spAutoFit/>
          </a:bodyPr>
          <a:lstStyle/>
          <a:p>
            <a:pPr algn="ctr"/>
            <a:r>
              <a:rPr lang="lv-LV" sz="4000" b="1" dirty="0">
                <a:solidFill>
                  <a:schemeClr val="tx2"/>
                </a:solidFill>
                <a:latin typeface="Times New Roman" panose="02020603050405020304" pitchFamily="18" charset="0"/>
                <a:cs typeface="Times New Roman" panose="02020603050405020304" pitchFamily="18" charset="0"/>
              </a:rPr>
              <a:t>Darba atļauju izsniegšanas process</a:t>
            </a:r>
          </a:p>
          <a:p>
            <a:pPr algn="ctr"/>
            <a:r>
              <a:rPr lang="lv-LV" sz="4000" b="1" dirty="0">
                <a:solidFill>
                  <a:schemeClr val="tx2"/>
                </a:solidFill>
                <a:latin typeface="Times New Roman" panose="02020603050405020304" pitchFamily="18" charset="0"/>
                <a:cs typeface="Times New Roman" panose="02020603050405020304" pitchFamily="18" charset="0"/>
              </a:rPr>
              <a:t> trešo valstu pilsoņiem</a:t>
            </a:r>
          </a:p>
          <a:p>
            <a:pPr algn="ctr"/>
            <a:endParaRPr lang="lv-LV" sz="4000" b="1" dirty="0">
              <a:solidFill>
                <a:schemeClr val="tx2"/>
              </a:solidFill>
              <a:latin typeface="Times New Roman" panose="02020603050405020304" pitchFamily="18" charset="0"/>
              <a:cs typeface="Times New Roman" panose="02020603050405020304" pitchFamily="18" charset="0"/>
            </a:endParaRPr>
          </a:p>
          <a:p>
            <a:pPr lvl="8"/>
            <a:r>
              <a:rPr lang="lv-LV" sz="1600" b="1" dirty="0">
                <a:solidFill>
                  <a:schemeClr val="tx2"/>
                </a:solidFill>
                <a:latin typeface="Times New Roman" panose="02020603050405020304" pitchFamily="18" charset="0"/>
                <a:cs typeface="Times New Roman" panose="02020603050405020304" pitchFamily="18" charset="0"/>
              </a:rPr>
              <a:t>	</a:t>
            </a:r>
            <a:endParaRPr lang="lv-LV" sz="1400" b="1" dirty="0">
              <a:solidFill>
                <a:schemeClr val="tx2"/>
              </a:solidFill>
              <a:latin typeface="Times New Roman" panose="02020603050405020304" pitchFamily="18" charset="0"/>
              <a:cs typeface="Times New Roman" panose="02020603050405020304" pitchFamily="18" charset="0"/>
            </a:endParaRPr>
          </a:p>
          <a:p>
            <a:pPr algn="ctr"/>
            <a:r>
              <a:rPr lang="lv-LV" sz="2800" b="1" dirty="0">
                <a:solidFill>
                  <a:schemeClr val="tx2"/>
                </a:solidFill>
                <a:latin typeface="Times New Roman" panose="02020603050405020304" pitchFamily="18" charset="0"/>
                <a:cs typeface="Times New Roman" panose="02020603050405020304" pitchFamily="18" charset="0"/>
              </a:rPr>
              <a:t>Rīga, 28.05.2026</a:t>
            </a:r>
          </a:p>
        </p:txBody>
      </p:sp>
    </p:spTree>
  </p:cSld>
  <p:clrMapOvr>
    <a:masterClrMapping/>
  </p:clrMapOvr>
  <p:transition/>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pPr algn="ctr"/>
            <a:r>
              <a:rPr lang="lv-LV" sz="3200" b="1" dirty="0">
                <a:solidFill>
                  <a:schemeClr val="tx2"/>
                </a:solidFill>
                <a:latin typeface="Times New Roman" panose="02020603050405020304" pitchFamily="18" charset="0"/>
                <a:ea typeface="+mn-ea"/>
                <a:cs typeface="Times New Roman" panose="02020603050405020304" pitchFamily="18" charset="0"/>
              </a:rPr>
              <a:t>NVA vakance/atzinums (1)</a:t>
            </a:r>
          </a:p>
        </p:txBody>
      </p:sp>
      <p:sp>
        <p:nvSpPr>
          <p:cNvPr id="7" name="Content Placeholder 6"/>
          <p:cNvSpPr>
            <a:spLocks noGrp="1"/>
          </p:cNvSpPr>
          <p:nvPr>
            <p:ph idx="1"/>
          </p:nvPr>
        </p:nvSpPr>
        <p:spPr>
          <a:xfrm>
            <a:off x="827584" y="1621521"/>
            <a:ext cx="7601335" cy="4048154"/>
          </a:xfrm>
        </p:spPr>
        <p:txBody>
          <a:bodyPr>
            <a:normAutofit fontScale="77500" lnSpcReduction="20000"/>
          </a:bodyPr>
          <a:lstStyle/>
          <a:p>
            <a:pPr algn="just"/>
            <a:endParaRPr lang="lv-LV" dirty="0"/>
          </a:p>
          <a:p>
            <a:pPr algn="just"/>
            <a:r>
              <a:rPr lang="lv-LV" sz="2400" dirty="0">
                <a:latin typeface="Times New Roman" panose="02020603050405020304" pitchFamily="18" charset="0"/>
                <a:cs typeface="Times New Roman" panose="02020603050405020304" pitchFamily="18" charset="0"/>
              </a:rPr>
              <a:t>Darba devējs iegūst tiesības vērsties Pārvaldē, lai apstiprinātu ielūgumu vīzas pieprasīšanai vai izsaukumu uzturēšanās atļaujas pieprasīšanai, ja Nodarbinātības valsts aģentūra ir atzinusi ārzemnieka piesaistes nepieciešamību, sniedzot atzinumu atļaut ārzemnieka piesaisti (pozitīvu). </a:t>
            </a:r>
          </a:p>
          <a:p>
            <a:pPr algn="just"/>
            <a:endParaRPr lang="lv-LV" sz="2400" dirty="0">
              <a:latin typeface="Times New Roman" panose="02020603050405020304" pitchFamily="18" charset="0"/>
              <a:cs typeface="Times New Roman" panose="02020603050405020304" pitchFamily="18" charset="0"/>
            </a:endParaRPr>
          </a:p>
          <a:p>
            <a:pPr algn="just"/>
            <a:r>
              <a:rPr lang="lv-LV" sz="2500" dirty="0">
                <a:latin typeface="Times New Roman" panose="02020603050405020304" pitchFamily="18" charset="0"/>
                <a:cs typeface="Times New Roman" panose="02020603050405020304" pitchFamily="18" charset="0"/>
              </a:rPr>
              <a:t>Atzinumu atļaut ārzemnieka piesaisti vai atzinumu ar atteikumu atļaut ārzemnieka piesaisti aģentūra sniedz 10 darbdienu laikā no brīža, kad brīvā darba vieta publicēta, un Darba devējam ir jāsadarbojas ar Nodarbinātības valsts aģentūru, izvērtējot vietējā darbaspēka piedāvājumu.  </a:t>
            </a:r>
          </a:p>
          <a:p>
            <a:pPr marL="0" indent="0" algn="just">
              <a:buNone/>
            </a:pPr>
            <a:r>
              <a:rPr lang="lv-LV" sz="2400" dirty="0">
                <a:latin typeface="Times New Roman" panose="02020603050405020304" pitchFamily="18" charset="0"/>
                <a:cs typeface="Times New Roman" panose="02020603050405020304" pitchFamily="18" charset="0"/>
              </a:rPr>
              <a:t> </a:t>
            </a:r>
          </a:p>
          <a:p>
            <a:pPr algn="just"/>
            <a:endParaRPr lang="lv-LV" sz="2400" dirty="0">
              <a:latin typeface="Times New Roman" panose="02020603050405020304" pitchFamily="18" charset="0"/>
              <a:cs typeface="Times New Roman" panose="02020603050405020304" pitchFamily="18" charset="0"/>
            </a:endParaRPr>
          </a:p>
          <a:p>
            <a:pPr algn="just"/>
            <a:r>
              <a:rPr lang="lv-LV" sz="2400" dirty="0">
                <a:latin typeface="Times New Roman" panose="02020603050405020304" pitchFamily="18" charset="0"/>
                <a:cs typeface="Times New Roman" panose="02020603050405020304" pitchFamily="18" charset="0"/>
              </a:rPr>
              <a:t>Kā reģistrēt vakanci - </a:t>
            </a:r>
            <a:r>
              <a:rPr lang="lv-LV" sz="2400" dirty="0">
                <a:latin typeface="Times New Roman" panose="02020603050405020304" pitchFamily="18" charset="0"/>
                <a:cs typeface="Times New Roman" panose="02020603050405020304" pitchFamily="18" charset="0"/>
                <a:hlinkClick r:id="rId3"/>
              </a:rPr>
              <a:t>https://www.nva.gov.lv/lv/registret-vakanci</a:t>
            </a:r>
            <a:r>
              <a:rPr lang="lv-LV" sz="2400" dirty="0">
                <a:latin typeface="Times New Roman" panose="02020603050405020304" pitchFamily="18" charset="0"/>
                <a:cs typeface="Times New Roman" panose="02020603050405020304" pitchFamily="18" charset="0"/>
              </a:rPr>
              <a:t> </a:t>
            </a:r>
          </a:p>
          <a:p>
            <a:pPr algn="just"/>
            <a:endParaRPr lang="lv-LV" sz="2400" dirty="0">
              <a:latin typeface="Times New Roman" panose="02020603050405020304" pitchFamily="18" charset="0"/>
              <a:cs typeface="Times New Roman" panose="02020603050405020304" pitchFamily="18" charset="0"/>
            </a:endParaRPr>
          </a:p>
          <a:p>
            <a:pPr algn="just">
              <a:buFontTx/>
              <a:buChar char="-"/>
            </a:pPr>
            <a:endParaRPr lang="lv-LV" dirty="0"/>
          </a:p>
          <a:p>
            <a:pPr algn="just"/>
            <a:endParaRPr lang="lv-LV" dirty="0"/>
          </a:p>
        </p:txBody>
      </p:sp>
      <p:sp>
        <p:nvSpPr>
          <p:cNvPr id="5" name="Slide Number Placeholder 4"/>
          <p:cNvSpPr>
            <a:spLocks noGrp="1"/>
          </p:cNvSpPr>
          <p:nvPr>
            <p:ph type="sldNum" sz="quarter" idx="12"/>
          </p:nvPr>
        </p:nvSpPr>
        <p:spPr/>
        <p:txBody>
          <a:bodyPr/>
          <a:lstStyle/>
          <a:p>
            <a:pPr>
              <a:defRPr/>
            </a:pPr>
            <a:fld id="{D81579D9-452F-4C29-A011-B7AE3F8F110C}" type="slidenum">
              <a:rPr lang="lv-LV" smtClean="0"/>
              <a:pPr>
                <a:defRPr/>
              </a:pPr>
              <a:t>10</a:t>
            </a:fld>
            <a:endParaRPr lang="lv-LV"/>
          </a:p>
        </p:txBody>
      </p:sp>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0" y="6622199"/>
            <a:ext cx="9144000" cy="244656"/>
          </a:xfrm>
          <a:prstGeom prst="rect">
            <a:avLst/>
          </a:prstGeom>
        </p:spPr>
      </p:pic>
    </p:spTree>
    <p:extLst>
      <p:ext uri="{BB962C8B-B14F-4D97-AF65-F5344CB8AC3E}">
        <p14:creationId xmlns:p14="http://schemas.microsoft.com/office/powerpoint/2010/main" val="3344246440"/>
      </p:ext>
    </p:extLst>
  </p:cSld>
  <p:clrMapOvr>
    <a:masterClrMapping/>
  </p:clrMapOvr>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pPr>
              <a:defRPr/>
            </a:pPr>
            <a:fld id="{D81579D9-452F-4C29-A011-B7AE3F8F110C}" type="slidenum">
              <a:rPr lang="lv-LV" smtClean="0"/>
              <a:pPr>
                <a:defRPr/>
              </a:pPr>
              <a:t>11</a:t>
            </a:fld>
            <a:endParaRPr lang="lv-LV"/>
          </a:p>
        </p:txBody>
      </p:sp>
      <p:sp>
        <p:nvSpPr>
          <p:cNvPr id="4" name="Title 3"/>
          <p:cNvSpPr>
            <a:spLocks noGrp="1"/>
          </p:cNvSpPr>
          <p:nvPr>
            <p:ph type="title"/>
          </p:nvPr>
        </p:nvSpPr>
        <p:spPr>
          <a:xfrm>
            <a:off x="2071671" y="214291"/>
            <a:ext cx="6215106" cy="642942"/>
          </a:xfrm>
        </p:spPr>
        <p:txBody>
          <a:bodyPr>
            <a:normAutofit/>
          </a:bodyPr>
          <a:lstStyle/>
          <a:p>
            <a:pPr algn="ctr"/>
            <a:r>
              <a:rPr lang="lv-LV" sz="3200" b="1" dirty="0">
                <a:solidFill>
                  <a:schemeClr val="tx2"/>
                </a:solidFill>
                <a:latin typeface="Times New Roman" panose="02020603050405020304" pitchFamily="18" charset="0"/>
                <a:ea typeface="+mn-ea"/>
                <a:cs typeface="Times New Roman" panose="02020603050405020304" pitchFamily="18" charset="0"/>
              </a:rPr>
              <a:t>NVA vakance/atzinums (2)</a:t>
            </a:r>
          </a:p>
        </p:txBody>
      </p:sp>
      <p:sp>
        <p:nvSpPr>
          <p:cNvPr id="7" name="Content Placeholder 6"/>
          <p:cNvSpPr>
            <a:spLocks noGrp="1"/>
          </p:cNvSpPr>
          <p:nvPr>
            <p:ph sz="half" idx="1"/>
          </p:nvPr>
        </p:nvSpPr>
        <p:spPr>
          <a:xfrm>
            <a:off x="467544" y="1544716"/>
            <a:ext cx="7704856" cy="4590336"/>
          </a:xfrm>
        </p:spPr>
        <p:txBody>
          <a:bodyPr>
            <a:normAutofit/>
          </a:bodyPr>
          <a:lstStyle/>
          <a:p>
            <a:pPr marL="0" indent="0" algn="just">
              <a:buNone/>
            </a:pPr>
            <a:r>
              <a:rPr lang="lv-LV" dirty="0">
                <a:latin typeface="Times New Roman" panose="02020603050405020304" pitchFamily="18" charset="0"/>
                <a:cs typeface="Times New Roman" panose="02020603050405020304" pitchFamily="18" charset="0"/>
              </a:rPr>
              <a:t>Kad </a:t>
            </a:r>
            <a:r>
              <a:rPr lang="lv-LV" b="1" u="sng" dirty="0">
                <a:latin typeface="Times New Roman" panose="02020603050405020304" pitchFamily="18" charset="0"/>
                <a:cs typeface="Times New Roman" panose="02020603050405020304" pitchFamily="18" charset="0"/>
              </a:rPr>
              <a:t>nevajag</a:t>
            </a:r>
            <a:r>
              <a:rPr lang="lv-LV" dirty="0">
                <a:latin typeface="Times New Roman" panose="02020603050405020304" pitchFamily="18" charset="0"/>
                <a:cs typeface="Times New Roman" panose="02020603050405020304" pitchFamily="18" charset="0"/>
              </a:rPr>
              <a:t> reģistrēt vakanci (MK 28.01.2014. not. Nr.55 </a:t>
            </a:r>
            <a:r>
              <a:rPr lang="lv-LV" dirty="0">
                <a:latin typeface="Times New Roman" panose="02020603050405020304" pitchFamily="18" charset="0"/>
                <a:cs typeface="Times New Roman" panose="02020603050405020304" pitchFamily="18" charset="0"/>
                <a:hlinkClick r:id="rId3">
                  <a:extLst>
                    <a:ext uri="{A12FA001-AC4F-418D-AE19-62706E023703}">
                      <ahyp:hlinkClr xmlns:ahyp="http://schemas.microsoft.com/office/drawing/2018/hyperlinkcolor" val="tx"/>
                    </a:ext>
                  </a:extLst>
                </a:hlinkClick>
              </a:rPr>
              <a:t>“Noteikumi par ārzemnieku nodarbināšanu</a:t>
            </a:r>
            <a:r>
              <a:rPr lang="lv-LV" dirty="0">
                <a:latin typeface="Times New Roman" panose="02020603050405020304" pitchFamily="18" charset="0"/>
                <a:cs typeface="Times New Roman" panose="02020603050405020304" pitchFamily="18" charset="0"/>
              </a:rPr>
              <a:t>”):</a:t>
            </a:r>
          </a:p>
          <a:p>
            <a:pPr lvl="1" algn="just">
              <a:buFont typeface="Wingdings" panose="05000000000000000000" pitchFamily="2" charset="2"/>
              <a:buChar char="ü"/>
            </a:pPr>
            <a:r>
              <a:rPr lang="lv-LV" dirty="0">
                <a:latin typeface="Times New Roman" panose="02020603050405020304" pitchFamily="18" charset="0"/>
                <a:cs typeface="Times New Roman" panose="02020603050405020304" pitchFamily="18" charset="0"/>
              </a:rPr>
              <a:t>uzņēmuma līgums</a:t>
            </a:r>
          </a:p>
          <a:p>
            <a:pPr lvl="1" algn="just">
              <a:buFont typeface="Wingdings" panose="05000000000000000000" pitchFamily="2" charset="2"/>
              <a:buChar char="ü"/>
            </a:pPr>
            <a:r>
              <a:rPr lang="lv-LV" dirty="0">
                <a:latin typeface="Times New Roman" panose="02020603050405020304" pitchFamily="18" charset="0"/>
                <a:cs typeface="Times New Roman" panose="02020603050405020304" pitchFamily="18" charset="0"/>
              </a:rPr>
              <a:t>komercdarbība</a:t>
            </a:r>
          </a:p>
          <a:p>
            <a:pPr lvl="1" algn="just">
              <a:buFont typeface="Wingdings" panose="05000000000000000000" pitchFamily="2" charset="2"/>
              <a:buChar char="ü"/>
            </a:pPr>
            <a:r>
              <a:rPr lang="lv-LV" dirty="0">
                <a:latin typeface="Times New Roman" panose="02020603050405020304" pitchFamily="18" charset="0"/>
                <a:cs typeface="Times New Roman" panose="02020603050405020304" pitchFamily="18" charset="0"/>
              </a:rPr>
              <a:t>māksliniekiem</a:t>
            </a:r>
          </a:p>
          <a:p>
            <a:pPr lvl="1" algn="just">
              <a:buFont typeface="Wingdings" panose="05000000000000000000" pitchFamily="2" charset="2"/>
              <a:buChar char="ü"/>
            </a:pPr>
            <a:r>
              <a:rPr lang="lv-LV" dirty="0">
                <a:latin typeface="Times New Roman" panose="02020603050405020304" pitchFamily="18" charset="0"/>
                <a:cs typeface="Times New Roman" panose="02020603050405020304" pitchFamily="18" charset="0"/>
              </a:rPr>
              <a:t>pedagogiem</a:t>
            </a:r>
          </a:p>
          <a:p>
            <a:pPr lvl="1" algn="just">
              <a:buFont typeface="Wingdings" panose="05000000000000000000" pitchFamily="2" charset="2"/>
              <a:buChar char="ü"/>
            </a:pPr>
            <a:r>
              <a:rPr lang="lv-LV" dirty="0">
                <a:latin typeface="Times New Roman" panose="02020603050405020304" pitchFamily="18" charset="0"/>
                <a:cs typeface="Times New Roman" panose="02020603050405020304" pitchFamily="18" charset="0"/>
              </a:rPr>
              <a:t>sportistiem un treneriem</a:t>
            </a:r>
          </a:p>
          <a:p>
            <a:pPr lvl="1" algn="just">
              <a:buFont typeface="Wingdings" panose="05000000000000000000" pitchFamily="2" charset="2"/>
              <a:buChar char="ü"/>
            </a:pPr>
            <a:r>
              <a:rPr lang="lv-LV" dirty="0">
                <a:latin typeface="Times New Roman" panose="02020603050405020304" pitchFamily="18" charset="0"/>
                <a:cs typeface="Times New Roman" panose="02020603050405020304" pitchFamily="18" charset="0"/>
              </a:rPr>
              <a:t>ES zilā karte</a:t>
            </a:r>
          </a:p>
          <a:p>
            <a:pPr lvl="1" algn="just">
              <a:buFont typeface="Wingdings" panose="05000000000000000000" pitchFamily="2" charset="2"/>
              <a:buChar char="ü"/>
            </a:pPr>
            <a:r>
              <a:rPr lang="lv-LV" dirty="0">
                <a:latin typeface="Times New Roman" panose="02020603050405020304" pitchFamily="18" charset="0"/>
                <a:cs typeface="Times New Roman" panose="02020603050405020304" pitchFamily="18" charset="0"/>
              </a:rPr>
              <a:t>nodarbināts citā ES valstī, norīkots sniegt pakalpojumu LV</a:t>
            </a:r>
          </a:p>
          <a:p>
            <a:pPr lvl="1" algn="just">
              <a:buFont typeface="Wingdings" panose="05000000000000000000" pitchFamily="2" charset="2"/>
              <a:buChar char="ü"/>
            </a:pPr>
            <a:r>
              <a:rPr lang="lv-LV" dirty="0">
                <a:latin typeface="Times New Roman" panose="02020603050405020304" pitchFamily="18" charset="0"/>
                <a:cs typeface="Times New Roman" panose="02020603050405020304" pitchFamily="18" charset="0"/>
              </a:rPr>
              <a:t>uzņēmuma ietvaros pārcelts darbinieks</a:t>
            </a:r>
          </a:p>
          <a:p>
            <a:pPr lvl="1" algn="just">
              <a:buFont typeface="Wingdings" panose="05000000000000000000" pitchFamily="2" charset="2"/>
              <a:buChar char="ü"/>
            </a:pPr>
            <a:r>
              <a:rPr lang="lv-LV" dirty="0">
                <a:latin typeface="Times New Roman" panose="02020603050405020304" pitchFamily="18" charset="0"/>
                <a:cs typeface="Times New Roman" panose="02020603050405020304" pitchFamily="18" charset="0"/>
              </a:rPr>
              <a:t>persona saņem darba tiesības atkārtoti (jau bija izsniegta vīza vai TUA)	</a:t>
            </a:r>
          </a:p>
        </p:txBody>
      </p:sp>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0" y="6622199"/>
            <a:ext cx="9144000" cy="244656"/>
          </a:xfrm>
          <a:prstGeom prst="rect">
            <a:avLst/>
          </a:prstGeom>
        </p:spPr>
      </p:pic>
    </p:spTree>
    <p:extLst>
      <p:ext uri="{BB962C8B-B14F-4D97-AF65-F5344CB8AC3E}">
        <p14:creationId xmlns:p14="http://schemas.microsoft.com/office/powerpoint/2010/main" val="3243128052"/>
      </p:ext>
    </p:extLst>
  </p:cSld>
  <p:clrMapOvr>
    <a:masterClrMapping/>
  </p:clrMapOvr>
  <p:transition/>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482" name="Content Placeholder 2"/>
          <p:cNvSpPr>
            <a:spLocks noGrp="1"/>
          </p:cNvSpPr>
          <p:nvPr>
            <p:ph sz="half" idx="1"/>
          </p:nvPr>
        </p:nvSpPr>
        <p:spPr>
          <a:xfrm>
            <a:off x="4788024" y="1571612"/>
            <a:ext cx="4036890" cy="4737708"/>
          </a:xfrm>
        </p:spPr>
        <p:txBody>
          <a:bodyPr>
            <a:noAutofit/>
          </a:bodyPr>
          <a:lstStyle/>
          <a:p>
            <a:pPr algn="ctr">
              <a:buNone/>
            </a:pPr>
            <a:r>
              <a:rPr lang="lv-LV" sz="2800" dirty="0"/>
              <a:t>  </a:t>
            </a:r>
            <a:r>
              <a:rPr lang="lv-LV" sz="2800" dirty="0">
                <a:latin typeface="Times New Roman" panose="02020603050405020304" pitchFamily="18" charset="0"/>
                <a:cs typeface="Times New Roman" panose="02020603050405020304" pitchFamily="18" charset="0"/>
              </a:rPr>
              <a:t>Izsaukums vai ielūgums ir dokuments, kurā uzaicinātājs uzņemas Imigrācijas likumā noteiktās saistības attiecībā uz ārzemnieku, kuru viņš uzaicinājis uzturēties Latvijas Republikā. </a:t>
            </a:r>
          </a:p>
          <a:p>
            <a:pPr algn="just">
              <a:buNone/>
            </a:pPr>
            <a:endParaRPr lang="lv-LV" sz="1800" dirty="0"/>
          </a:p>
          <a:p>
            <a:pPr algn="just">
              <a:buNone/>
            </a:pPr>
            <a:r>
              <a:rPr lang="lv-LV" sz="1800" dirty="0"/>
              <a:t>	</a:t>
            </a:r>
          </a:p>
        </p:txBody>
      </p:sp>
      <p:sp>
        <p:nvSpPr>
          <p:cNvPr id="5" name="Slide Number Placeholder 4"/>
          <p:cNvSpPr>
            <a:spLocks noGrp="1"/>
          </p:cNvSpPr>
          <p:nvPr>
            <p:ph type="sldNum" sz="quarter" idx="12"/>
          </p:nvPr>
        </p:nvSpPr>
        <p:spPr/>
        <p:txBody>
          <a:bodyPr/>
          <a:lstStyle/>
          <a:p>
            <a:pPr>
              <a:defRPr/>
            </a:pPr>
            <a:fld id="{D81579D9-452F-4C29-A011-B7AE3F8F110C}" type="slidenum">
              <a:rPr lang="lv-LV" smtClean="0"/>
              <a:pPr>
                <a:defRPr/>
              </a:pPr>
              <a:t>12</a:t>
            </a:fld>
            <a:endParaRPr lang="lv-LV"/>
          </a:p>
        </p:txBody>
      </p:sp>
      <p:sp>
        <p:nvSpPr>
          <p:cNvPr id="4" name="Title 3"/>
          <p:cNvSpPr>
            <a:spLocks noGrp="1"/>
          </p:cNvSpPr>
          <p:nvPr>
            <p:ph type="title"/>
          </p:nvPr>
        </p:nvSpPr>
        <p:spPr>
          <a:xfrm>
            <a:off x="1968503" y="471318"/>
            <a:ext cx="6215106" cy="642942"/>
          </a:xfrm>
        </p:spPr>
        <p:txBody>
          <a:bodyPr>
            <a:noAutofit/>
          </a:bodyPr>
          <a:lstStyle/>
          <a:p>
            <a:pPr algn="ctr"/>
            <a:r>
              <a:rPr lang="lv-LV" sz="3200" b="1" dirty="0">
                <a:solidFill>
                  <a:schemeClr val="tx2"/>
                </a:solidFill>
                <a:latin typeface="Times New Roman" panose="02020603050405020304" pitchFamily="18" charset="0"/>
                <a:ea typeface="+mn-ea"/>
                <a:cs typeface="Times New Roman" panose="02020603050405020304" pitchFamily="18" charset="0"/>
              </a:rPr>
              <a:t>Izsaukuma vai ielūguma pieprasīšana</a:t>
            </a:r>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6622199"/>
            <a:ext cx="9144000" cy="244656"/>
          </a:xfrm>
          <a:prstGeom prst="rect">
            <a:avLst/>
          </a:prstGeom>
        </p:spPr>
      </p:pic>
      <p:pic>
        <p:nvPicPr>
          <p:cNvPr id="7" name="Picture 6">
            <a:extLst>
              <a:ext uri="{FF2B5EF4-FFF2-40B4-BE49-F238E27FC236}">
                <a16:creationId xmlns:a16="http://schemas.microsoft.com/office/drawing/2014/main" id="{D8073C1F-75A5-4FD4-8620-EAD3FEE9A9C6}"/>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51520" y="1653731"/>
            <a:ext cx="4716016" cy="3144011"/>
          </a:xfrm>
          <a:prstGeom prst="rect">
            <a:avLst/>
          </a:prstGeom>
        </p:spPr>
      </p:pic>
    </p:spTree>
  </p:cSld>
  <p:clrMapOvr>
    <a:masterClrMapping/>
  </p:clrMapOvr>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Vertical Text Placeholder 1"/>
          <p:cNvSpPr>
            <a:spLocks noGrp="1"/>
          </p:cNvSpPr>
          <p:nvPr>
            <p:ph type="body" orient="vert" idx="1"/>
          </p:nvPr>
        </p:nvSpPr>
        <p:spPr>
          <a:xfrm>
            <a:off x="899592" y="1614854"/>
            <a:ext cx="7643191" cy="4869766"/>
          </a:xfrm>
        </p:spPr>
        <p:txBody>
          <a:bodyPr>
            <a:normAutofit fontScale="62500" lnSpcReduction="20000"/>
          </a:bodyPr>
          <a:lstStyle/>
          <a:p>
            <a:pPr marL="0" indent="0" algn="just">
              <a:lnSpc>
                <a:spcPct val="150000"/>
              </a:lnSpc>
              <a:buNone/>
            </a:pPr>
            <a:r>
              <a:rPr lang="lv-LV" sz="1800" dirty="0">
                <a:latin typeface="Times New Roman" panose="02020603050405020304" pitchFamily="18" charset="0"/>
                <a:cs typeface="Times New Roman" panose="02020603050405020304" pitchFamily="18" charset="0"/>
              </a:rPr>
              <a:t>Juridiskās personas </a:t>
            </a:r>
            <a:r>
              <a:rPr lang="lv-LV" sz="1800" u="sng" dirty="0">
                <a:latin typeface="Times New Roman" panose="02020603050405020304" pitchFamily="18" charset="0"/>
                <a:cs typeface="Times New Roman" panose="02020603050405020304" pitchFamily="18" charset="0"/>
              </a:rPr>
              <a:t>pilnvarots</a:t>
            </a:r>
            <a:r>
              <a:rPr lang="lv-LV" sz="1800" dirty="0">
                <a:latin typeface="Times New Roman" panose="02020603050405020304" pitchFamily="18" charset="0"/>
                <a:cs typeface="Times New Roman" panose="02020603050405020304" pitchFamily="18" charset="0"/>
              </a:rPr>
              <a:t> pārstāvis iesniedz sekojošus elektroniski parakstītus dokumentus:</a:t>
            </a:r>
          </a:p>
          <a:p>
            <a:pPr algn="just">
              <a:lnSpc>
                <a:spcPct val="150000"/>
              </a:lnSpc>
            </a:pPr>
            <a:r>
              <a:rPr lang="lv-LV" sz="1800" dirty="0">
                <a:latin typeface="Times New Roman" panose="02020603050405020304" pitchFamily="18" charset="0"/>
                <a:cs typeface="Times New Roman" panose="02020603050405020304" pitchFamily="18" charset="0"/>
              </a:rPr>
              <a:t>iesniegumu (informācija par ārzemnieku, pamatojums u.c., paraugs pieejams PMLP mājas lapā);</a:t>
            </a:r>
          </a:p>
          <a:p>
            <a:pPr algn="just">
              <a:lnSpc>
                <a:spcPct val="150000"/>
              </a:lnSpc>
            </a:pPr>
            <a:r>
              <a:rPr lang="lv-LV" sz="1800" dirty="0">
                <a:latin typeface="Times New Roman" panose="02020603050405020304" pitchFamily="18" charset="0"/>
                <a:cs typeface="Times New Roman" panose="02020603050405020304" pitchFamily="18" charset="0"/>
              </a:rPr>
              <a:t>ārzemnieka kvalifikāciju un/vai izglītību apliecinošus dokumentus (sezonas strādniekam, vienkāršo profesiju pārstāvjiem vai gadījumos, ja tiek formēts ielūgums (vīzas saņemšanai) – izglītība un pieredze nav nepieciešama, izņemot, ja vakancē būs izvirzītas šīs prasības. Ārzemniekam, kurš tiks nodarbināts reglamentētā profesijā – dokumentam jābūt atzītam Latvijā);</a:t>
            </a:r>
          </a:p>
          <a:p>
            <a:pPr algn="just">
              <a:lnSpc>
                <a:spcPct val="150000"/>
              </a:lnSpc>
            </a:pPr>
            <a:r>
              <a:rPr lang="lv-LV" sz="1800" dirty="0">
                <a:latin typeface="Times New Roman" panose="02020603050405020304" pitchFamily="18" charset="0"/>
                <a:cs typeface="Times New Roman" panose="02020603050405020304" pitchFamily="18" charset="0"/>
              </a:rPr>
              <a:t>darba vai uzņēmuma līguma vai tā projekta kopiju (darba samaksai jābūt paredzētai </a:t>
            </a:r>
            <a:r>
              <a:rPr lang="lv-LV" sz="1800" b="1" dirty="0">
                <a:latin typeface="Times New Roman" panose="02020603050405020304" pitchFamily="18" charset="0"/>
                <a:cs typeface="Times New Roman" panose="02020603050405020304" pitchFamily="18" charset="0"/>
              </a:rPr>
              <a:t>vismaz atbilstošai vidējās darba samaksas apmēram attiecīgajā nozarē </a:t>
            </a:r>
            <a:r>
              <a:rPr lang="lv-LV" sz="1800" dirty="0">
                <a:latin typeface="Times New Roman" panose="02020603050405020304" pitchFamily="18" charset="0"/>
                <a:cs typeface="Times New Roman" panose="02020603050405020304" pitchFamily="18" charset="0"/>
              </a:rPr>
              <a:t>pirms nodokļu samaksas vai vidējo noteikto valstī – 1815,00 eiro (pēc Centrālās statistikas pārvaldes datiem 2025.gadā));</a:t>
            </a:r>
          </a:p>
          <a:p>
            <a:pPr algn="just">
              <a:lnSpc>
                <a:spcPct val="150000"/>
              </a:lnSpc>
            </a:pPr>
            <a:r>
              <a:rPr lang="lv-LV" sz="1800" dirty="0">
                <a:latin typeface="Times New Roman" panose="02020603050405020304" pitchFamily="18" charset="0"/>
                <a:cs typeface="Times New Roman" panose="02020603050405020304" pitchFamily="18" charset="0"/>
              </a:rPr>
              <a:t>licences vai atļaujas atbilstoši nozares specifikai;</a:t>
            </a:r>
          </a:p>
          <a:p>
            <a:pPr algn="just">
              <a:lnSpc>
                <a:spcPct val="150000"/>
              </a:lnSpc>
            </a:pPr>
            <a:r>
              <a:rPr lang="lv-LV" sz="1800" dirty="0">
                <a:latin typeface="Times New Roman" panose="02020603050405020304" pitchFamily="18" charset="0"/>
                <a:cs typeface="Times New Roman" panose="02020603050405020304" pitchFamily="18" charset="0"/>
              </a:rPr>
              <a:t>valsts nodevas maksājuma apliecinājumu.</a:t>
            </a:r>
          </a:p>
          <a:p>
            <a:pPr marL="0" indent="0" algn="just">
              <a:lnSpc>
                <a:spcPct val="150000"/>
              </a:lnSpc>
              <a:buNone/>
            </a:pPr>
            <a:r>
              <a:rPr lang="lv-LV" sz="1800" dirty="0">
                <a:latin typeface="Times New Roman" panose="02020603050405020304" pitchFamily="18" charset="0"/>
                <a:cs typeface="Times New Roman" panose="02020603050405020304" pitchFamily="18" charset="0"/>
              </a:rPr>
              <a:t>Ņemt vērā!</a:t>
            </a:r>
          </a:p>
          <a:p>
            <a:pPr marL="0" indent="0" algn="just">
              <a:lnSpc>
                <a:spcPct val="150000"/>
              </a:lnSpc>
              <a:buNone/>
            </a:pPr>
            <a:r>
              <a:rPr lang="lv-LV" sz="1800" dirty="0">
                <a:latin typeface="Times New Roman" panose="02020603050405020304" pitchFamily="18" charset="0"/>
                <a:cs typeface="Times New Roman" panose="02020603050405020304" pitchFamily="18" charset="0"/>
              </a:rPr>
              <a:t>Valsts valodas likuma 6.panta otrajā daļā noteikts, ka privāto iestāžu, organizāciju, uzņēmumu (uzņēmējsabiedrību) darbiniekiem, kā arī </a:t>
            </a:r>
            <a:r>
              <a:rPr lang="lv-LV" sz="1800" dirty="0" err="1">
                <a:latin typeface="Times New Roman" panose="02020603050405020304" pitchFamily="18" charset="0"/>
                <a:cs typeface="Times New Roman" panose="02020603050405020304" pitchFamily="18" charset="0"/>
              </a:rPr>
              <a:t>pašnodarbinātajām</a:t>
            </a:r>
            <a:r>
              <a:rPr lang="lv-LV" sz="1800" dirty="0">
                <a:latin typeface="Times New Roman" panose="02020603050405020304" pitchFamily="18" charset="0"/>
                <a:cs typeface="Times New Roman" panose="02020603050405020304" pitchFamily="18" charset="0"/>
              </a:rPr>
              <a:t> personām valsts valoda jālieto tad, ja to darbība skar likumīgas sabiedriskās intereses (sabiedrisko drošību, veselību, tikumību, veselības aizsardzību, patērētāju tiesību un darba tiesību aizsardzību, drošību darba vietā, sabiedriski administratīvo uzraudzību).</a:t>
            </a:r>
          </a:p>
          <a:p>
            <a:pPr marL="0" indent="0" algn="just">
              <a:lnSpc>
                <a:spcPct val="150000"/>
              </a:lnSpc>
              <a:buNone/>
            </a:pPr>
            <a:r>
              <a:rPr lang="lv-LV" sz="1800" dirty="0">
                <a:latin typeface="Times New Roman" panose="02020603050405020304" pitchFamily="18" charset="0"/>
                <a:cs typeface="Times New Roman" panose="02020603050405020304" pitchFamily="18" charset="0"/>
              </a:rPr>
              <a:t>Ja uzaicinātā ārzemnieka paredzētā nodarbinātība skars sabiedrības intereses, darba devējam papildus nepieciešams iesniegt Dokumentu, kas apliecina ārzemnieka valsts valodas zināšanas atbilstoši noteiktam prasmes līmenim.</a:t>
            </a:r>
          </a:p>
          <a:p>
            <a:pPr marL="0" indent="0" algn="just">
              <a:lnSpc>
                <a:spcPct val="150000"/>
              </a:lnSpc>
              <a:buNone/>
            </a:pPr>
            <a:r>
              <a:rPr lang="lv-LV" sz="1800" dirty="0">
                <a:latin typeface="Times New Roman" panose="02020603050405020304" pitchFamily="18" charset="0"/>
                <a:cs typeface="Times New Roman" panose="02020603050405020304" pitchFamily="18" charset="0"/>
              </a:rPr>
              <a:t>Pieteikumu </a:t>
            </a:r>
            <a:r>
              <a:rPr lang="lv-LV" sz="1800" dirty="0" err="1">
                <a:latin typeface="Times New Roman" panose="02020603050405020304" pitchFamily="18" charset="0"/>
                <a:cs typeface="Times New Roman" panose="02020603050405020304" pitchFamily="18" charset="0"/>
              </a:rPr>
              <a:t>nosūta</a:t>
            </a:r>
            <a:r>
              <a:rPr lang="lv-LV" sz="1800" dirty="0">
                <a:latin typeface="Times New Roman" panose="02020603050405020304" pitchFamily="18" charset="0"/>
                <a:cs typeface="Times New Roman" panose="02020603050405020304" pitchFamily="18" charset="0"/>
              </a:rPr>
              <a:t> uz jebkuras PMLP nodaļas e-pastu vai, izmantojot elektronisko pakalpojumu portālā </a:t>
            </a:r>
            <a:r>
              <a:rPr lang="lv-LV" sz="1800" dirty="0">
                <a:latin typeface="Times New Roman" panose="02020603050405020304" pitchFamily="18" charset="0"/>
                <a:cs typeface="Times New Roman" panose="02020603050405020304" pitchFamily="18" charset="0"/>
                <a:hlinkClick r:id="rId3">
                  <a:extLst>
                    <a:ext uri="{A12FA001-AC4F-418D-AE19-62706E023703}">
                      <ahyp:hlinkClr xmlns:ahyp="http://schemas.microsoft.com/office/drawing/2018/hyperlinkcolor" val="tx"/>
                    </a:ext>
                  </a:extLst>
                </a:hlinkClick>
              </a:rPr>
              <a:t>www.latvija.gov.lv</a:t>
            </a:r>
            <a:r>
              <a:rPr lang="lv-LV" sz="1800" dirty="0">
                <a:latin typeface="Times New Roman" panose="02020603050405020304" pitchFamily="18" charset="0"/>
                <a:cs typeface="Times New Roman" panose="02020603050405020304" pitchFamily="18" charset="0"/>
              </a:rPr>
              <a:t> .</a:t>
            </a:r>
          </a:p>
          <a:p>
            <a:pPr marL="0" indent="0" algn="just">
              <a:buNone/>
            </a:pPr>
            <a:endParaRPr lang="lv-LV" sz="1800" dirty="0"/>
          </a:p>
        </p:txBody>
      </p:sp>
      <p:sp>
        <p:nvSpPr>
          <p:cNvPr id="3" name="Slide Number Placeholder 2"/>
          <p:cNvSpPr>
            <a:spLocks noGrp="1"/>
          </p:cNvSpPr>
          <p:nvPr>
            <p:ph type="sldNum" sz="quarter" idx="12"/>
          </p:nvPr>
        </p:nvSpPr>
        <p:spPr/>
        <p:txBody>
          <a:bodyPr/>
          <a:lstStyle/>
          <a:p>
            <a:pPr>
              <a:defRPr/>
            </a:pPr>
            <a:fld id="{D81579D9-452F-4C29-A011-B7AE3F8F110C}" type="slidenum">
              <a:rPr lang="lv-LV" smtClean="0"/>
              <a:pPr>
                <a:defRPr/>
              </a:pPr>
              <a:t>13</a:t>
            </a:fld>
            <a:endParaRPr lang="lv-LV"/>
          </a:p>
        </p:txBody>
      </p:sp>
      <p:sp>
        <p:nvSpPr>
          <p:cNvPr id="4" name="Title 3"/>
          <p:cNvSpPr>
            <a:spLocks noGrp="1"/>
          </p:cNvSpPr>
          <p:nvPr>
            <p:ph type="title"/>
          </p:nvPr>
        </p:nvSpPr>
        <p:spPr/>
        <p:txBody>
          <a:bodyPr>
            <a:noAutofit/>
          </a:bodyPr>
          <a:lstStyle/>
          <a:p>
            <a:pPr algn="ctr"/>
            <a:r>
              <a:rPr lang="lv-LV" sz="2800" b="1" dirty="0">
                <a:solidFill>
                  <a:schemeClr val="tx2"/>
                </a:solidFill>
                <a:latin typeface="Times New Roman" panose="02020603050405020304" pitchFamily="18" charset="0"/>
                <a:ea typeface="+mn-ea"/>
                <a:cs typeface="Times New Roman" panose="02020603050405020304" pitchFamily="18" charset="0"/>
              </a:rPr>
              <a:t>Izsaukuma/ ielūguma noformēšanas procedūra nodarbinātības gadījumā</a:t>
            </a:r>
          </a:p>
        </p:txBody>
      </p:sp>
      <p:pic>
        <p:nvPicPr>
          <p:cNvPr id="5" name="Picture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0" y="6622199"/>
            <a:ext cx="9144000" cy="244656"/>
          </a:xfrm>
          <a:prstGeom prst="rect">
            <a:avLst/>
          </a:prstGeom>
        </p:spPr>
      </p:pic>
    </p:spTree>
    <p:extLst>
      <p:ext uri="{BB962C8B-B14F-4D97-AF65-F5344CB8AC3E}">
        <p14:creationId xmlns:p14="http://schemas.microsoft.com/office/powerpoint/2010/main" val="59097159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Vertical Text Placeholder 1"/>
          <p:cNvSpPr>
            <a:spLocks noGrp="1"/>
          </p:cNvSpPr>
          <p:nvPr>
            <p:ph type="body" orient="vert" idx="1"/>
          </p:nvPr>
        </p:nvSpPr>
        <p:spPr>
          <a:xfrm>
            <a:off x="539553" y="1700808"/>
            <a:ext cx="8085844" cy="4443127"/>
          </a:xfrm>
        </p:spPr>
        <p:txBody>
          <a:bodyPr>
            <a:normAutofit/>
          </a:bodyPr>
          <a:lstStyle/>
          <a:p>
            <a:pPr marL="0" indent="0" algn="just">
              <a:buNone/>
            </a:pPr>
            <a:r>
              <a:rPr lang="lv-LV" sz="2400" dirty="0">
                <a:latin typeface="Times New Roman" panose="02020603050405020304" pitchFamily="18" charset="0"/>
                <a:cs typeface="Times New Roman" panose="02020603050405020304" pitchFamily="18" charset="0"/>
              </a:rPr>
              <a:t>Lēmumu par ielūguma/izsaukuma apstiprināšanu pieņem:</a:t>
            </a:r>
          </a:p>
          <a:p>
            <a:pPr marL="0" indent="0" algn="just">
              <a:buNone/>
            </a:pPr>
            <a:endParaRPr lang="lv-LV" sz="2400" dirty="0">
              <a:latin typeface="Times New Roman" panose="02020603050405020304" pitchFamily="18" charset="0"/>
              <a:cs typeface="Times New Roman" panose="02020603050405020304" pitchFamily="18" charset="0"/>
            </a:endParaRPr>
          </a:p>
          <a:p>
            <a:pPr algn="just"/>
            <a:r>
              <a:rPr lang="lv-LV" sz="2400" dirty="0">
                <a:latin typeface="Times New Roman" panose="02020603050405020304" pitchFamily="18" charset="0"/>
                <a:cs typeface="Times New Roman" panose="02020603050405020304" pitchFamily="18" charset="0"/>
              </a:rPr>
              <a:t>5 darbdienu laikā, neskaitot iesniegšanas dienu;</a:t>
            </a:r>
          </a:p>
          <a:p>
            <a:pPr algn="just"/>
            <a:r>
              <a:rPr lang="lv-LV" sz="2400" dirty="0">
                <a:latin typeface="Times New Roman" panose="02020603050405020304" pitchFamily="18" charset="0"/>
                <a:cs typeface="Times New Roman" panose="02020603050405020304" pitchFamily="18" charset="0"/>
              </a:rPr>
              <a:t>10 darbdienu laikā, ja lēmuma pieņemšanai nepieciešama papildu pārbaude;</a:t>
            </a:r>
          </a:p>
          <a:p>
            <a:pPr algn="just"/>
            <a:r>
              <a:rPr lang="lv-LV" sz="2400" dirty="0">
                <a:latin typeface="Times New Roman" panose="02020603050405020304" pitchFamily="18" charset="0"/>
                <a:cs typeface="Times New Roman" panose="02020603050405020304" pitchFamily="18" charset="0"/>
              </a:rPr>
              <a:t>saskaņā ar Administratīvā procesa likumu ielūguma izskatīšanas termiņš var tikt pagarināts līdz 4 mēnešiem.</a:t>
            </a:r>
          </a:p>
          <a:p>
            <a:pPr algn="just"/>
            <a:endParaRPr lang="lv-LV" sz="2400" dirty="0">
              <a:latin typeface="Times New Roman" panose="02020603050405020304" pitchFamily="18" charset="0"/>
              <a:cs typeface="Times New Roman" panose="02020603050405020304" pitchFamily="18" charset="0"/>
            </a:endParaRPr>
          </a:p>
          <a:p>
            <a:pPr marL="0" indent="0" algn="just">
              <a:buNone/>
            </a:pPr>
            <a:r>
              <a:rPr lang="lv-LV" sz="2400" dirty="0">
                <a:latin typeface="Times New Roman" panose="02020603050405020304" pitchFamily="18" charset="0"/>
                <a:cs typeface="Times New Roman" panose="02020603050405020304" pitchFamily="18" charset="0"/>
              </a:rPr>
              <a:t>Apstiprināts ielūgums/izsaukums ir derīgs 6 mēnešus! </a:t>
            </a:r>
          </a:p>
        </p:txBody>
      </p:sp>
      <p:sp>
        <p:nvSpPr>
          <p:cNvPr id="3" name="Slide Number Placeholder 2"/>
          <p:cNvSpPr>
            <a:spLocks noGrp="1"/>
          </p:cNvSpPr>
          <p:nvPr>
            <p:ph type="sldNum" sz="quarter" idx="12"/>
          </p:nvPr>
        </p:nvSpPr>
        <p:spPr/>
        <p:txBody>
          <a:bodyPr/>
          <a:lstStyle/>
          <a:p>
            <a:pPr>
              <a:defRPr/>
            </a:pPr>
            <a:fld id="{D81579D9-452F-4C29-A011-B7AE3F8F110C}" type="slidenum">
              <a:rPr lang="lv-LV" smtClean="0"/>
              <a:pPr>
                <a:defRPr/>
              </a:pPr>
              <a:t>14</a:t>
            </a:fld>
            <a:endParaRPr lang="lv-LV"/>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6622199"/>
            <a:ext cx="9144000" cy="244656"/>
          </a:xfrm>
          <a:prstGeom prst="rect">
            <a:avLst/>
          </a:prstGeom>
        </p:spPr>
      </p:pic>
    </p:spTree>
    <p:extLst>
      <p:ext uri="{BB962C8B-B14F-4D97-AF65-F5344CB8AC3E}">
        <p14:creationId xmlns:p14="http://schemas.microsoft.com/office/powerpoint/2010/main" val="33709443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aida numura vietturis 3">
            <a:extLst>
              <a:ext uri="{FF2B5EF4-FFF2-40B4-BE49-F238E27FC236}">
                <a16:creationId xmlns:a16="http://schemas.microsoft.com/office/drawing/2014/main" id="{0AE4D133-9454-4BF6-93EF-E9C1D417E10F}"/>
              </a:ext>
            </a:extLst>
          </p:cNvPr>
          <p:cNvSpPr>
            <a:spLocks noGrp="1"/>
          </p:cNvSpPr>
          <p:nvPr>
            <p:ph type="sldNum" sz="quarter" idx="12"/>
          </p:nvPr>
        </p:nvSpPr>
        <p:spPr/>
        <p:txBody>
          <a:bodyPr/>
          <a:lstStyle/>
          <a:p>
            <a:pPr>
              <a:defRPr/>
            </a:pPr>
            <a:fld id="{D81579D9-452F-4C29-A011-B7AE3F8F110C}" type="slidenum">
              <a:rPr lang="lv-LV" smtClean="0"/>
              <a:pPr>
                <a:defRPr/>
              </a:pPr>
              <a:t>15</a:t>
            </a:fld>
            <a:endParaRPr lang="lv-LV"/>
          </a:p>
        </p:txBody>
      </p:sp>
      <p:sp>
        <p:nvSpPr>
          <p:cNvPr id="2" name="Virsraksts 1">
            <a:extLst>
              <a:ext uri="{FF2B5EF4-FFF2-40B4-BE49-F238E27FC236}">
                <a16:creationId xmlns:a16="http://schemas.microsoft.com/office/drawing/2014/main" id="{4B07EA06-16D9-4B37-81F7-CDB5DC3F40C3}"/>
              </a:ext>
            </a:extLst>
          </p:cNvPr>
          <p:cNvSpPr>
            <a:spLocks noGrp="1"/>
          </p:cNvSpPr>
          <p:nvPr>
            <p:ph type="title"/>
          </p:nvPr>
        </p:nvSpPr>
        <p:spPr>
          <a:xfrm>
            <a:off x="2209536" y="334415"/>
            <a:ext cx="6415119" cy="1654425"/>
          </a:xfrm>
        </p:spPr>
        <p:txBody>
          <a:bodyPr>
            <a:noAutofit/>
          </a:bodyPr>
          <a:lstStyle/>
          <a:p>
            <a:pPr algn="ctr"/>
            <a:r>
              <a:rPr lang="lv-LV" sz="3200" b="1" dirty="0">
                <a:solidFill>
                  <a:schemeClr val="tx2"/>
                </a:solidFill>
                <a:latin typeface="Times New Roman" panose="02020603050405020304" pitchFamily="18" charset="0"/>
                <a:ea typeface="+mn-ea"/>
                <a:cs typeface="Times New Roman" panose="02020603050405020304" pitchFamily="18" charset="0"/>
              </a:rPr>
              <a:t>Ārzemnieku tiesību uz nodarbinātību apliecinošie dokumenti</a:t>
            </a:r>
          </a:p>
        </p:txBody>
      </p:sp>
      <p:sp>
        <p:nvSpPr>
          <p:cNvPr id="9" name="Satura vietturis 8">
            <a:extLst>
              <a:ext uri="{FF2B5EF4-FFF2-40B4-BE49-F238E27FC236}">
                <a16:creationId xmlns:a16="http://schemas.microsoft.com/office/drawing/2014/main" id="{5D4B1BE3-A6C3-4883-898F-D623123D4D37}"/>
              </a:ext>
            </a:extLst>
          </p:cNvPr>
          <p:cNvSpPr>
            <a:spLocks noGrp="1"/>
          </p:cNvSpPr>
          <p:nvPr>
            <p:ph sz="half" idx="1"/>
          </p:nvPr>
        </p:nvSpPr>
        <p:spPr>
          <a:xfrm>
            <a:off x="1780468" y="1526959"/>
            <a:ext cx="3151572" cy="4590336"/>
          </a:xfrm>
        </p:spPr>
        <p:txBody>
          <a:bodyPr/>
          <a:lstStyle/>
          <a:p>
            <a:endParaRPr lang="lv-LV" dirty="0"/>
          </a:p>
          <a:p>
            <a:endParaRPr lang="lv-LV" dirty="0"/>
          </a:p>
          <a:p>
            <a:pPr marL="0" indent="0">
              <a:buNone/>
            </a:pPr>
            <a:r>
              <a:rPr lang="lv-LV" sz="2400" b="1" dirty="0">
                <a:latin typeface="Times New Roman" panose="02020603050405020304" pitchFamily="18" charset="0"/>
                <a:cs typeface="Times New Roman" panose="02020603050405020304" pitchFamily="18" charset="0"/>
              </a:rPr>
              <a:t>Vīza</a:t>
            </a:r>
          </a:p>
          <a:p>
            <a:endParaRPr lang="lv-LV" dirty="0"/>
          </a:p>
          <a:p>
            <a:endParaRPr lang="lv-LV" dirty="0"/>
          </a:p>
        </p:txBody>
      </p:sp>
      <p:pic>
        <p:nvPicPr>
          <p:cNvPr id="1028" name="Picture 4" descr="foto">
            <a:extLst>
              <a:ext uri="{FF2B5EF4-FFF2-40B4-BE49-F238E27FC236}">
                <a16:creationId xmlns:a16="http://schemas.microsoft.com/office/drawing/2014/main" id="{5E9361B6-6BD6-474B-907B-268D799333D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77458" y="2882854"/>
            <a:ext cx="2864156" cy="2004909"/>
          </a:xfrm>
          <a:prstGeom prst="rect">
            <a:avLst/>
          </a:prstGeom>
          <a:noFill/>
          <a:extLst>
            <a:ext uri="{909E8E84-426E-40DD-AFC4-6F175D3DCCD1}">
              <a14:hiddenFill xmlns:a14="http://schemas.microsoft.com/office/drawing/2010/main">
                <a:solidFill>
                  <a:srgbClr val="FFFFFF"/>
                </a:solidFill>
              </a14:hiddenFill>
            </a:ext>
          </a:extLst>
        </p:spPr>
      </p:pic>
      <p:sp>
        <p:nvSpPr>
          <p:cNvPr id="10" name="Satura vietturis 9">
            <a:extLst>
              <a:ext uri="{FF2B5EF4-FFF2-40B4-BE49-F238E27FC236}">
                <a16:creationId xmlns:a16="http://schemas.microsoft.com/office/drawing/2014/main" id="{62230B54-4404-4832-AD82-8F0E468D8EAF}"/>
              </a:ext>
            </a:extLst>
          </p:cNvPr>
          <p:cNvSpPr>
            <a:spLocks noGrp="1"/>
          </p:cNvSpPr>
          <p:nvPr>
            <p:ph sz="half" idx="2"/>
          </p:nvPr>
        </p:nvSpPr>
        <p:spPr/>
        <p:txBody>
          <a:bodyPr/>
          <a:lstStyle/>
          <a:p>
            <a:pPr marL="0" indent="0">
              <a:buNone/>
            </a:pPr>
            <a:endParaRPr lang="lv-LV" dirty="0"/>
          </a:p>
          <a:p>
            <a:pPr marL="0" indent="0">
              <a:buNone/>
            </a:pPr>
            <a:endParaRPr lang="lv-LV" dirty="0"/>
          </a:p>
          <a:p>
            <a:pPr marL="0" indent="0">
              <a:buNone/>
            </a:pPr>
            <a:r>
              <a:rPr lang="lv-LV" sz="2400" b="1" dirty="0">
                <a:latin typeface="Times New Roman" panose="02020603050405020304" pitchFamily="18" charset="0"/>
                <a:cs typeface="Times New Roman" panose="02020603050405020304" pitchFamily="18" charset="0"/>
              </a:rPr>
              <a:t>Uzturēšanās atļauja</a:t>
            </a:r>
          </a:p>
          <a:p>
            <a:endParaRPr lang="lv-LV" dirty="0"/>
          </a:p>
        </p:txBody>
      </p:sp>
      <p:pic>
        <p:nvPicPr>
          <p:cNvPr id="1034" name="Picture 10" descr="Uzturēšanās atļaujas karte">
            <a:extLst>
              <a:ext uri="{FF2B5EF4-FFF2-40B4-BE49-F238E27FC236}">
                <a16:creationId xmlns:a16="http://schemas.microsoft.com/office/drawing/2014/main" id="{10AC3553-A354-4605-B4D4-5ED36ECF0FE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04395" y="2882854"/>
            <a:ext cx="3692228" cy="2104570"/>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4">
            <a:extLst>
              <a:ext uri="{FF2B5EF4-FFF2-40B4-BE49-F238E27FC236}">
                <a16:creationId xmlns:a16="http://schemas.microsoft.com/office/drawing/2014/main" id="{B6967BD2-C63B-4AC2-B3B3-1EB34E85545B}"/>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0" y="6622199"/>
            <a:ext cx="9144000" cy="244656"/>
          </a:xfrm>
          <a:prstGeom prst="rect">
            <a:avLst/>
          </a:prstGeom>
        </p:spPr>
      </p:pic>
    </p:spTree>
    <p:extLst>
      <p:ext uri="{BB962C8B-B14F-4D97-AF65-F5344CB8AC3E}">
        <p14:creationId xmlns:p14="http://schemas.microsoft.com/office/powerpoint/2010/main" val="331497004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5" name="Virsraksts 4">
            <a:extLst>
              <a:ext uri="{FF2B5EF4-FFF2-40B4-BE49-F238E27FC236}">
                <a16:creationId xmlns:a16="http://schemas.microsoft.com/office/drawing/2014/main" id="{BFE08733-F031-4DBB-A3C5-9A182185B28C}"/>
              </a:ext>
            </a:extLst>
          </p:cNvPr>
          <p:cNvSpPr>
            <a:spLocks noGrp="1"/>
          </p:cNvSpPr>
          <p:nvPr>
            <p:ph type="title"/>
          </p:nvPr>
        </p:nvSpPr>
        <p:spPr>
          <a:xfrm>
            <a:off x="2227293" y="220644"/>
            <a:ext cx="6415119" cy="1022365"/>
          </a:xfrm>
        </p:spPr>
        <p:txBody>
          <a:bodyPr>
            <a:normAutofit/>
          </a:bodyPr>
          <a:lstStyle/>
          <a:p>
            <a:pPr algn="ctr"/>
            <a:r>
              <a:rPr lang="lv-LV" sz="3200" b="1" dirty="0">
                <a:solidFill>
                  <a:schemeClr val="tx2"/>
                </a:solidFill>
                <a:latin typeface="Times New Roman" panose="02020603050405020304" pitchFamily="18" charset="0"/>
                <a:ea typeface="+mn-ea"/>
                <a:cs typeface="Times New Roman" panose="02020603050405020304" pitchFamily="18" charset="0"/>
              </a:rPr>
              <a:t>Vīza ar tiesībām uz nodarbinātību</a:t>
            </a:r>
          </a:p>
        </p:txBody>
      </p:sp>
      <p:sp>
        <p:nvSpPr>
          <p:cNvPr id="6" name="Satura vietturis 5">
            <a:extLst>
              <a:ext uri="{FF2B5EF4-FFF2-40B4-BE49-F238E27FC236}">
                <a16:creationId xmlns:a16="http://schemas.microsoft.com/office/drawing/2014/main" id="{24CDAE2E-0E0A-496A-A626-526784D21B15}"/>
              </a:ext>
            </a:extLst>
          </p:cNvPr>
          <p:cNvSpPr>
            <a:spLocks noGrp="1"/>
          </p:cNvSpPr>
          <p:nvPr>
            <p:ph idx="1"/>
          </p:nvPr>
        </p:nvSpPr>
        <p:spPr>
          <a:xfrm>
            <a:off x="467544" y="1556792"/>
            <a:ext cx="8219255" cy="4569381"/>
          </a:xfrm>
        </p:spPr>
        <p:txBody>
          <a:bodyPr>
            <a:normAutofit/>
          </a:bodyPr>
          <a:lstStyle/>
          <a:p>
            <a:pPr marL="0" indent="0" algn="just">
              <a:buNone/>
            </a:pPr>
            <a:r>
              <a:rPr lang="lv-LV" sz="2100" b="0" i="0" dirty="0">
                <a:effectLst/>
                <a:latin typeface="Times New Roman" panose="02020603050405020304" pitchFamily="18" charset="0"/>
                <a:cs typeface="Times New Roman" panose="02020603050405020304" pitchFamily="18" charset="0"/>
              </a:rPr>
              <a:t>Vīzu pirms iebraukšanas Latvijā nepieciešams saņemt </a:t>
            </a:r>
            <a:r>
              <a:rPr lang="lv-LV" sz="2100" b="0" i="0" u="sng" dirty="0">
                <a:effectLst/>
                <a:latin typeface="Times New Roman" panose="02020603050405020304" pitchFamily="18" charset="0"/>
                <a:cs typeface="Times New Roman" panose="02020603050405020304" pitchFamily="18" charset="0"/>
              </a:rPr>
              <a:t>Latvijas konsulārajā vai diplomātiskajā pārstāvniecībā ārvalstī.</a:t>
            </a:r>
            <a:endParaRPr lang="lv-LV" sz="2100" b="0" i="0" dirty="0">
              <a:effectLst/>
              <a:latin typeface="Times New Roman" panose="02020603050405020304" pitchFamily="18" charset="0"/>
              <a:cs typeface="Times New Roman" panose="02020603050405020304" pitchFamily="18" charset="0"/>
            </a:endParaRPr>
          </a:p>
          <a:p>
            <a:pPr marL="0" indent="0" algn="just">
              <a:buNone/>
            </a:pPr>
            <a:r>
              <a:rPr lang="lv-LV" sz="2100" b="0" i="0" dirty="0">
                <a:effectLst/>
                <a:latin typeface="Times New Roman" panose="02020603050405020304" pitchFamily="18" charset="0"/>
                <a:cs typeface="Times New Roman" panose="02020603050405020304" pitchFamily="18" charset="0"/>
              </a:rPr>
              <a:t>Ja ieceļošanas mērķis ir nodarbinātība, vīzu var pieprasīt </a:t>
            </a:r>
            <a:r>
              <a:rPr lang="lv-LV" sz="2100" b="0" i="0" u="sng" dirty="0">
                <a:effectLst/>
                <a:latin typeface="Times New Roman" panose="02020603050405020304" pitchFamily="18" charset="0"/>
                <a:cs typeface="Times New Roman" panose="02020603050405020304" pitchFamily="18" charset="0"/>
              </a:rPr>
              <a:t>tikai Latvijas vēstniecībā vai konsulātā.</a:t>
            </a:r>
          </a:p>
          <a:p>
            <a:pPr marL="0" indent="0" algn="just">
              <a:buNone/>
            </a:pPr>
            <a:endParaRPr lang="lv-LV" sz="2100" dirty="0">
              <a:latin typeface="Times New Roman" panose="02020603050405020304" pitchFamily="18" charset="0"/>
              <a:cs typeface="Times New Roman" panose="02020603050405020304" pitchFamily="18" charset="0"/>
            </a:endParaRPr>
          </a:p>
          <a:p>
            <a:pPr marL="0" indent="0" algn="just">
              <a:buNone/>
            </a:pPr>
            <a:r>
              <a:rPr lang="lv-LV" sz="2100" b="0" i="0" dirty="0">
                <a:effectLst/>
                <a:latin typeface="Times New Roman" panose="02020603050405020304" pitchFamily="18" charset="0"/>
                <a:cs typeface="Times New Roman" panose="02020603050405020304" pitchFamily="18" charset="0"/>
              </a:rPr>
              <a:t>Uzturēšanās termiņu Latvijā ārzemnieki var pagarināt tikai atsevišķos izņēmuma gadījumos iesniedzot dokumentus ilgtermiņa vīzas saņemšanai Pārvaldes </a:t>
            </a:r>
            <a:r>
              <a:rPr lang="lv-LV" sz="2100" b="0" i="0" u="sng" dirty="0">
                <a:effectLst/>
                <a:latin typeface="Times New Roman" panose="02020603050405020304" pitchFamily="18" charset="0"/>
                <a:cs typeface="Times New Roman" panose="02020603050405020304" pitchFamily="18" charset="0"/>
              </a:rPr>
              <a:t>Migrācijas nodaļai</a:t>
            </a:r>
            <a:r>
              <a:rPr lang="lv-LV" sz="2100" b="0" i="0" dirty="0">
                <a:effectLst/>
                <a:latin typeface="Times New Roman" panose="02020603050405020304" pitchFamily="18" charset="0"/>
                <a:cs typeface="Times New Roman" panose="02020603050405020304" pitchFamily="18" charset="0"/>
              </a:rPr>
              <a:t> vai jebkurai </a:t>
            </a:r>
            <a:r>
              <a:rPr lang="lv-LV" sz="2100" b="0" i="0" u="sng" dirty="0">
                <a:effectLst/>
                <a:latin typeface="Times New Roman" panose="02020603050405020304" pitchFamily="18" charset="0"/>
                <a:cs typeface="Times New Roman" panose="02020603050405020304" pitchFamily="18" charset="0"/>
              </a:rPr>
              <a:t>Pārvaldes nodaļai ārpus Rīgas</a:t>
            </a:r>
            <a:r>
              <a:rPr lang="lv-LV" sz="2100" b="0" i="0" dirty="0">
                <a:effectLst/>
                <a:latin typeface="Times New Roman" panose="02020603050405020304" pitchFamily="18" charset="0"/>
                <a:cs typeface="Times New Roman" panose="02020603050405020304" pitchFamily="18" charset="0"/>
              </a:rPr>
              <a:t>:</a:t>
            </a:r>
          </a:p>
          <a:p>
            <a:pPr algn="just">
              <a:buFont typeface="Arial" panose="020B0604020202020204" pitchFamily="34" charset="0"/>
              <a:buChar char="•"/>
            </a:pPr>
            <a:r>
              <a:rPr lang="lv-LV" sz="2100" b="0" i="0" dirty="0">
                <a:effectLst/>
                <a:latin typeface="Times New Roman" panose="02020603050405020304" pitchFamily="18" charset="0"/>
                <a:cs typeface="Times New Roman" panose="02020603050405020304" pitchFamily="18" charset="0"/>
              </a:rPr>
              <a:t>parakstītus ar </a:t>
            </a:r>
            <a:r>
              <a:rPr lang="lv-LV" sz="2100" b="0" i="0" u="sng" dirty="0">
                <a:effectLst/>
                <a:latin typeface="Times New Roman" panose="02020603050405020304" pitchFamily="18" charset="0"/>
                <a:cs typeface="Times New Roman" panose="02020603050405020304" pitchFamily="18" charset="0"/>
              </a:rPr>
              <a:t>ārzemnieka</a:t>
            </a:r>
            <a:r>
              <a:rPr lang="lv-LV" sz="2100" b="0" i="0" dirty="0">
                <a:effectLst/>
                <a:latin typeface="Times New Roman" panose="02020603050405020304" pitchFamily="18" charset="0"/>
                <a:cs typeface="Times New Roman" panose="02020603050405020304" pitchFamily="18" charset="0"/>
              </a:rPr>
              <a:t> drošu elektronisko parakstu uz oficiālo elektronisko adresi portālā www.</a:t>
            </a:r>
            <a:r>
              <a:rPr lang="lv-LV" sz="2100" dirty="0">
                <a:latin typeface="Times New Roman" panose="02020603050405020304" pitchFamily="18" charset="0"/>
                <a:cs typeface="Times New Roman" panose="02020603050405020304" pitchFamily="18" charset="0"/>
              </a:rPr>
              <a:t>l</a:t>
            </a:r>
            <a:r>
              <a:rPr lang="lv-LV" sz="2100" b="0" i="0" dirty="0">
                <a:effectLst/>
                <a:latin typeface="Times New Roman" panose="02020603050405020304" pitchFamily="18" charset="0"/>
                <a:cs typeface="Times New Roman" panose="02020603050405020304" pitchFamily="18" charset="0"/>
              </a:rPr>
              <a:t>atvija.gov.lv;</a:t>
            </a:r>
          </a:p>
          <a:p>
            <a:pPr algn="just">
              <a:buFont typeface="Arial" panose="020B0604020202020204" pitchFamily="34" charset="0"/>
              <a:buChar char="•"/>
            </a:pPr>
            <a:r>
              <a:rPr lang="lv-LV" sz="2100" b="0" i="0" dirty="0">
                <a:solidFill>
                  <a:srgbClr val="212529"/>
                </a:solidFill>
                <a:effectLst/>
                <a:latin typeface="Times New Roman" panose="02020603050405020304" pitchFamily="18" charset="0"/>
                <a:cs typeface="Times New Roman" panose="02020603050405020304" pitchFamily="18" charset="0"/>
              </a:rPr>
              <a:t>pa pastu;</a:t>
            </a:r>
          </a:p>
          <a:p>
            <a:pPr algn="just">
              <a:buFont typeface="Arial" panose="020B0604020202020204" pitchFamily="34" charset="0"/>
              <a:buChar char="•"/>
            </a:pPr>
            <a:r>
              <a:rPr lang="lv-LV" sz="2100" b="0" i="0" dirty="0">
                <a:solidFill>
                  <a:srgbClr val="212529"/>
                </a:solidFill>
                <a:effectLst/>
                <a:latin typeface="Times New Roman" panose="02020603050405020304" pitchFamily="18" charset="0"/>
                <a:cs typeface="Times New Roman" panose="02020603050405020304" pitchFamily="18" charset="0"/>
              </a:rPr>
              <a:t>parakstītus ar </a:t>
            </a:r>
            <a:r>
              <a:rPr lang="lv-LV" sz="2100" b="0" i="0" u="sng" dirty="0">
                <a:solidFill>
                  <a:srgbClr val="212529"/>
                </a:solidFill>
                <a:effectLst/>
                <a:latin typeface="Times New Roman" panose="02020603050405020304" pitchFamily="18" charset="0"/>
                <a:cs typeface="Times New Roman" panose="02020603050405020304" pitchFamily="18" charset="0"/>
              </a:rPr>
              <a:t>ārzemnieka</a:t>
            </a:r>
            <a:r>
              <a:rPr lang="lv-LV" sz="2100" b="0" i="0" dirty="0">
                <a:solidFill>
                  <a:srgbClr val="212529"/>
                </a:solidFill>
                <a:effectLst/>
                <a:latin typeface="Times New Roman" panose="02020603050405020304" pitchFamily="18" charset="0"/>
                <a:cs typeface="Times New Roman" panose="02020603050405020304" pitchFamily="18" charset="0"/>
              </a:rPr>
              <a:t> drošu elektronisko parakstu uz e-pastu.</a:t>
            </a:r>
          </a:p>
          <a:p>
            <a:pPr marL="0" indent="0">
              <a:buNone/>
            </a:pPr>
            <a:endParaRPr lang="lv-LV" dirty="0"/>
          </a:p>
        </p:txBody>
      </p:sp>
      <p:sp>
        <p:nvSpPr>
          <p:cNvPr id="4" name="Slaida numura vietturis 3">
            <a:extLst>
              <a:ext uri="{FF2B5EF4-FFF2-40B4-BE49-F238E27FC236}">
                <a16:creationId xmlns:a16="http://schemas.microsoft.com/office/drawing/2014/main" id="{52205491-B5DE-4F58-B1C9-CA320A1745D0}"/>
              </a:ext>
            </a:extLst>
          </p:cNvPr>
          <p:cNvSpPr>
            <a:spLocks noGrp="1"/>
          </p:cNvSpPr>
          <p:nvPr>
            <p:ph type="sldNum" sz="quarter" idx="12"/>
          </p:nvPr>
        </p:nvSpPr>
        <p:spPr/>
        <p:txBody>
          <a:bodyPr/>
          <a:lstStyle/>
          <a:p>
            <a:pPr>
              <a:defRPr/>
            </a:pPr>
            <a:fld id="{D81579D9-452F-4C29-A011-B7AE3F8F110C}" type="slidenum">
              <a:rPr lang="lv-LV" smtClean="0"/>
              <a:pPr>
                <a:defRPr/>
              </a:pPr>
              <a:t>16</a:t>
            </a:fld>
            <a:endParaRPr lang="lv-LV"/>
          </a:p>
        </p:txBody>
      </p:sp>
      <p:pic>
        <p:nvPicPr>
          <p:cNvPr id="7" name="Picture 4">
            <a:extLst>
              <a:ext uri="{FF2B5EF4-FFF2-40B4-BE49-F238E27FC236}">
                <a16:creationId xmlns:a16="http://schemas.microsoft.com/office/drawing/2014/main" id="{21703332-5FC1-492F-86A5-77CB89E5EFAB}"/>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6622199"/>
            <a:ext cx="9144000" cy="244656"/>
          </a:xfrm>
          <a:prstGeom prst="rect">
            <a:avLst/>
          </a:prstGeom>
        </p:spPr>
      </p:pic>
    </p:spTree>
    <p:extLst>
      <p:ext uri="{BB962C8B-B14F-4D97-AF65-F5344CB8AC3E}">
        <p14:creationId xmlns:p14="http://schemas.microsoft.com/office/powerpoint/2010/main" val="2933037829"/>
      </p:ext>
    </p:extLst>
  </p:cSld>
  <p:clrMapOvr>
    <a:overrideClrMapping bg1="lt1" tx1="dk1" bg2="lt2" tx2="dk2" accent1="accent1" accent2="accent2" accent3="accent3" accent4="accent4" accent5="accent5" accent6="accent6" hlink="hlink" folHlink="folHlink"/>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ksta vietturis 9">
            <a:extLst>
              <a:ext uri="{FF2B5EF4-FFF2-40B4-BE49-F238E27FC236}">
                <a16:creationId xmlns:a16="http://schemas.microsoft.com/office/drawing/2014/main" id="{4DC35733-35DE-4FF4-8F94-30A911CAF81E}"/>
              </a:ext>
            </a:extLst>
          </p:cNvPr>
          <p:cNvSpPr>
            <a:spLocks noGrp="1"/>
          </p:cNvSpPr>
          <p:nvPr>
            <p:ph type="body" idx="1"/>
          </p:nvPr>
        </p:nvSpPr>
        <p:spPr>
          <a:xfrm>
            <a:off x="2395050" y="1268760"/>
            <a:ext cx="6281405" cy="609514"/>
          </a:xfrm>
        </p:spPr>
        <p:txBody>
          <a:bodyPr/>
          <a:lstStyle/>
          <a:p>
            <a:r>
              <a:rPr lang="lv-LV" sz="2200" dirty="0">
                <a:latin typeface="Times New Roman" panose="02020603050405020304" pitchFamily="18" charset="0"/>
                <a:cs typeface="Times New Roman" panose="02020603050405020304" pitchFamily="18" charset="0"/>
              </a:rPr>
              <a:t>Nepieciešamie dokumenti</a:t>
            </a:r>
          </a:p>
        </p:txBody>
      </p:sp>
      <p:sp>
        <p:nvSpPr>
          <p:cNvPr id="4" name="Slaida numura vietturis 3">
            <a:extLst>
              <a:ext uri="{FF2B5EF4-FFF2-40B4-BE49-F238E27FC236}">
                <a16:creationId xmlns:a16="http://schemas.microsoft.com/office/drawing/2014/main" id="{7487E36B-30B6-4CFC-BF25-1B23CAC3F4DE}"/>
              </a:ext>
            </a:extLst>
          </p:cNvPr>
          <p:cNvSpPr>
            <a:spLocks noGrp="1"/>
          </p:cNvSpPr>
          <p:nvPr>
            <p:ph type="sldNum" sz="quarter" idx="12"/>
          </p:nvPr>
        </p:nvSpPr>
        <p:spPr/>
        <p:txBody>
          <a:bodyPr/>
          <a:lstStyle/>
          <a:p>
            <a:pPr>
              <a:defRPr/>
            </a:pPr>
            <a:fld id="{D81579D9-452F-4C29-A011-B7AE3F8F110C}" type="slidenum">
              <a:rPr lang="lv-LV" smtClean="0"/>
              <a:pPr>
                <a:defRPr/>
              </a:pPr>
              <a:t>17</a:t>
            </a:fld>
            <a:endParaRPr lang="lv-LV"/>
          </a:p>
        </p:txBody>
      </p:sp>
      <p:sp>
        <p:nvSpPr>
          <p:cNvPr id="6" name="Satura vietturis 5">
            <a:extLst>
              <a:ext uri="{FF2B5EF4-FFF2-40B4-BE49-F238E27FC236}">
                <a16:creationId xmlns:a16="http://schemas.microsoft.com/office/drawing/2014/main" id="{2A8363D1-D24D-4F13-9305-254A8874F0DA}"/>
              </a:ext>
            </a:extLst>
          </p:cNvPr>
          <p:cNvSpPr>
            <a:spLocks noGrp="1"/>
          </p:cNvSpPr>
          <p:nvPr>
            <p:ph sz="half" idx="2"/>
          </p:nvPr>
        </p:nvSpPr>
        <p:spPr>
          <a:xfrm>
            <a:off x="1115616" y="2060848"/>
            <a:ext cx="7416824" cy="4303278"/>
          </a:xfrm>
        </p:spPr>
        <p:txBody>
          <a:bodyPr>
            <a:normAutofit fontScale="92500" lnSpcReduction="20000"/>
          </a:bodyPr>
          <a:lstStyle/>
          <a:p>
            <a:r>
              <a:rPr lang="lv-LV" b="0" i="0" dirty="0">
                <a:effectLst/>
                <a:latin typeface="Times New Roman" panose="02020603050405020304" pitchFamily="18" charset="0"/>
                <a:cs typeface="Times New Roman" panose="02020603050405020304" pitchFamily="18" charset="0"/>
              </a:rPr>
              <a:t>Derīgs ceļošanas dokuments (Pārvaldē jāiesniedz kvalitatīva pases kopija, </a:t>
            </a:r>
            <a:r>
              <a:rPr lang="lv-LV" sz="2100" dirty="0">
                <a:latin typeface="Times New Roman" panose="02020603050405020304" pitchFamily="18" charset="0"/>
                <a:cs typeface="Times New Roman" panose="02020603050405020304" pitchFamily="18" charset="0"/>
              </a:rPr>
              <a:t>personas datu lapas, vīzas un </a:t>
            </a:r>
            <a:r>
              <a:rPr lang="lv-LV" sz="2100" dirty="0" err="1">
                <a:latin typeface="Times New Roman" panose="02020603050405020304" pitchFamily="18" charset="0"/>
                <a:cs typeface="Times New Roman" panose="02020603050405020304" pitchFamily="18" charset="0"/>
              </a:rPr>
              <a:t>robežšķērsošanas</a:t>
            </a:r>
            <a:r>
              <a:rPr lang="lv-LV" sz="2100" dirty="0">
                <a:latin typeface="Times New Roman" panose="02020603050405020304" pitchFamily="18" charset="0"/>
                <a:cs typeface="Times New Roman" panose="02020603050405020304" pitchFamily="18" charset="0"/>
              </a:rPr>
              <a:t> spiedogu kopijas);</a:t>
            </a:r>
          </a:p>
          <a:p>
            <a:r>
              <a:rPr lang="lv-LV" b="0" i="0" dirty="0">
                <a:effectLst/>
                <a:latin typeface="Times New Roman" panose="02020603050405020304" pitchFamily="18" charset="0"/>
                <a:cs typeface="Times New Roman" panose="02020603050405020304" pitchFamily="18" charset="0"/>
              </a:rPr>
              <a:t>Aizpildīta un parakstīta </a:t>
            </a:r>
            <a:r>
              <a:rPr lang="lv-LV" sz="2100" dirty="0">
                <a:latin typeface="Times New Roman" panose="02020603050405020304" pitchFamily="18" charset="0"/>
                <a:cs typeface="Times New Roman" panose="02020603050405020304" pitchFamily="18" charset="0"/>
              </a:rPr>
              <a:t>elektroniskā anketa </a:t>
            </a:r>
            <a:r>
              <a:rPr lang="lv-LV" dirty="0">
                <a:latin typeface="Times New Roman" panose="02020603050405020304" pitchFamily="18" charset="0"/>
                <a:cs typeface="Times New Roman" panose="02020603050405020304" pitchFamily="18" charset="0"/>
              </a:rPr>
              <a:t>vīzas pieprasīšanai;</a:t>
            </a:r>
            <a:endParaRPr lang="lv-LV" b="0" i="0" dirty="0">
              <a:effectLst/>
              <a:latin typeface="Times New Roman" panose="02020603050405020304" pitchFamily="18" charset="0"/>
              <a:cs typeface="Times New Roman" panose="02020603050405020304" pitchFamily="18" charset="0"/>
            </a:endParaRPr>
          </a:p>
          <a:p>
            <a:r>
              <a:rPr lang="lv-LV" b="0" i="0" dirty="0">
                <a:effectLst/>
                <a:latin typeface="Times New Roman" panose="02020603050405020304" pitchFamily="18" charset="0"/>
                <a:cs typeface="Times New Roman" panose="02020603050405020304" pitchFamily="18" charset="0"/>
              </a:rPr>
              <a:t>1 fotogrāfija (</a:t>
            </a:r>
            <a:r>
              <a:rPr lang="lv-LV" sz="2100" dirty="0">
                <a:latin typeface="Times New Roman" panose="02020603050405020304" pitchFamily="18" charset="0"/>
                <a:cs typeface="Times New Roman" panose="02020603050405020304" pitchFamily="18" charset="0"/>
              </a:rPr>
              <a:t>ne vecāka par 6 mēnešiem, uz balta fona);</a:t>
            </a:r>
          </a:p>
          <a:p>
            <a:pPr algn="l">
              <a:buFont typeface="Arial" panose="020B0604020202020204" pitchFamily="34" charset="0"/>
              <a:buChar char="•"/>
            </a:pPr>
            <a:r>
              <a:rPr lang="lv-LV" b="0" i="0" dirty="0">
                <a:effectLst/>
                <a:latin typeface="Times New Roman" panose="02020603050405020304" pitchFamily="18" charset="0"/>
                <a:cs typeface="Times New Roman" panose="02020603050405020304" pitchFamily="18" charset="0"/>
              </a:rPr>
              <a:t>Dokumenti, kas apliecina, ka ārzemniekam ir nepieciešamie finanšu līdzekļi (darba līgums);</a:t>
            </a:r>
          </a:p>
          <a:p>
            <a:pPr algn="l">
              <a:buFont typeface="Arial" panose="020B0604020202020204" pitchFamily="34" charset="0"/>
              <a:buChar char="•"/>
            </a:pPr>
            <a:r>
              <a:rPr lang="lv-LV" b="0" i="0" dirty="0">
                <a:effectLst/>
                <a:latin typeface="Times New Roman" panose="02020603050405020304" pitchFamily="18" charset="0"/>
                <a:cs typeface="Times New Roman" panose="02020603050405020304" pitchFamily="18" charset="0"/>
              </a:rPr>
              <a:t>Dokumenta kopija, kas apliecina, ka ārzemniekam ir veselības apdrošināšanas polise;</a:t>
            </a:r>
          </a:p>
          <a:p>
            <a:pPr algn="l">
              <a:buFont typeface="Arial" panose="020B0604020202020204" pitchFamily="34" charset="0"/>
              <a:buChar char="•"/>
            </a:pPr>
            <a:r>
              <a:rPr lang="lv-LV" b="0" i="0" dirty="0">
                <a:effectLst/>
                <a:latin typeface="Times New Roman" panose="02020603050405020304" pitchFamily="18" charset="0"/>
                <a:cs typeface="Times New Roman" panose="02020603050405020304" pitchFamily="18" charset="0"/>
              </a:rPr>
              <a:t>Pārvaldē apstiprināts ielūgums (ielūgums derīgs 6 mēnešus no apstiprināšanas datuma);</a:t>
            </a:r>
          </a:p>
          <a:p>
            <a:pPr algn="l">
              <a:buFont typeface="Arial" panose="020B0604020202020204" pitchFamily="34" charset="0"/>
              <a:buChar char="•"/>
            </a:pPr>
            <a:r>
              <a:rPr lang="lv-LV" b="0" i="0" dirty="0">
                <a:effectLst/>
                <a:latin typeface="Times New Roman" panose="02020603050405020304" pitchFamily="18" charset="0"/>
                <a:cs typeface="Times New Roman" panose="02020603050405020304" pitchFamily="18" charset="0"/>
              </a:rPr>
              <a:t>Dokuments, kas apliecina valsts nodevas samaksu.</a:t>
            </a:r>
          </a:p>
          <a:p>
            <a:pPr marL="0" indent="0" algn="l">
              <a:buNone/>
            </a:pPr>
            <a:endParaRPr lang="lv-LV" b="0" i="0" dirty="0">
              <a:effectLst/>
              <a:latin typeface="Times New Roman" panose="02020603050405020304" pitchFamily="18" charset="0"/>
              <a:cs typeface="Times New Roman" panose="02020603050405020304" pitchFamily="18" charset="0"/>
            </a:endParaRPr>
          </a:p>
          <a:p>
            <a:pPr marL="0" indent="0" algn="ctr">
              <a:spcBef>
                <a:spcPts val="0"/>
              </a:spcBef>
              <a:buNone/>
            </a:pPr>
            <a:r>
              <a:rPr lang="lv-LV" b="0" i="0" dirty="0">
                <a:effectLst/>
                <a:latin typeface="Times New Roman" panose="02020603050405020304" pitchFamily="18" charset="0"/>
                <a:cs typeface="Times New Roman" panose="02020603050405020304" pitchFamily="18" charset="0"/>
              </a:rPr>
              <a:t>BALTKRIEVIJAS PILSOŅIEM vīzas pieteikumam jāpievieno </a:t>
            </a:r>
            <a:r>
              <a:rPr lang="lv-LV" b="0" i="0" dirty="0" err="1">
                <a:effectLst/>
                <a:latin typeface="Times New Roman" panose="02020603050405020304" pitchFamily="18" charset="0"/>
                <a:cs typeface="Times New Roman" panose="02020603050405020304" pitchFamily="18" charset="0"/>
              </a:rPr>
              <a:t>papildanketa</a:t>
            </a:r>
            <a:r>
              <a:rPr lang="lv-LV" b="0" i="0" dirty="0">
                <a:effectLst/>
                <a:latin typeface="Times New Roman" panose="02020603050405020304" pitchFamily="18" charset="0"/>
                <a:cs typeface="Times New Roman" panose="02020603050405020304" pitchFamily="18" charset="0"/>
              </a:rPr>
              <a:t> un tajā norādītie dokumenti.</a:t>
            </a:r>
          </a:p>
          <a:p>
            <a:pPr marL="0" indent="0">
              <a:buNone/>
            </a:pPr>
            <a:endParaRPr lang="lv-LV" dirty="0"/>
          </a:p>
        </p:txBody>
      </p:sp>
      <p:sp>
        <p:nvSpPr>
          <p:cNvPr id="5" name="Virsraksts 4">
            <a:extLst>
              <a:ext uri="{FF2B5EF4-FFF2-40B4-BE49-F238E27FC236}">
                <a16:creationId xmlns:a16="http://schemas.microsoft.com/office/drawing/2014/main" id="{9CA0622D-EAE6-465E-987E-62DF41A8D297}"/>
              </a:ext>
            </a:extLst>
          </p:cNvPr>
          <p:cNvSpPr>
            <a:spLocks noGrp="1"/>
          </p:cNvSpPr>
          <p:nvPr>
            <p:ph type="title"/>
          </p:nvPr>
        </p:nvSpPr>
        <p:spPr/>
        <p:txBody>
          <a:bodyPr/>
          <a:lstStyle/>
          <a:p>
            <a:r>
              <a:rPr lang="lv-LV" sz="3200" b="1" dirty="0">
                <a:solidFill>
                  <a:schemeClr val="tx2"/>
                </a:solidFill>
                <a:latin typeface="Times New Roman" panose="02020603050405020304" pitchFamily="18" charset="0"/>
                <a:ea typeface="+mn-ea"/>
                <a:cs typeface="Times New Roman" panose="02020603050405020304" pitchFamily="18" charset="0"/>
              </a:rPr>
              <a:t>Vīza ar tiesībām uz nodarbinātību</a:t>
            </a:r>
            <a:br>
              <a:rPr lang="lv-LV" dirty="0"/>
            </a:br>
            <a:endParaRPr lang="lv-LV" dirty="0"/>
          </a:p>
        </p:txBody>
      </p:sp>
      <p:pic>
        <p:nvPicPr>
          <p:cNvPr id="7" name="Picture 4">
            <a:extLst>
              <a:ext uri="{FF2B5EF4-FFF2-40B4-BE49-F238E27FC236}">
                <a16:creationId xmlns:a16="http://schemas.microsoft.com/office/drawing/2014/main" id="{828CB7C2-EC54-4878-A893-6075FAC85D82}"/>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6622199"/>
            <a:ext cx="9144000" cy="244656"/>
          </a:xfrm>
          <a:prstGeom prst="rect">
            <a:avLst/>
          </a:prstGeom>
        </p:spPr>
      </p:pic>
    </p:spTree>
    <p:extLst>
      <p:ext uri="{BB962C8B-B14F-4D97-AF65-F5344CB8AC3E}">
        <p14:creationId xmlns:p14="http://schemas.microsoft.com/office/powerpoint/2010/main" val="132224008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Vertical Text Placeholder 1"/>
          <p:cNvSpPr>
            <a:spLocks noGrp="1"/>
          </p:cNvSpPr>
          <p:nvPr>
            <p:ph type="body" orient="vert" idx="1"/>
          </p:nvPr>
        </p:nvSpPr>
        <p:spPr>
          <a:xfrm>
            <a:off x="390364" y="1456300"/>
            <a:ext cx="8363271" cy="5067285"/>
          </a:xfrm>
        </p:spPr>
        <p:txBody>
          <a:bodyPr>
            <a:noAutofit/>
          </a:bodyPr>
          <a:lstStyle/>
          <a:p>
            <a:pPr marL="0" indent="0" algn="just">
              <a:lnSpc>
                <a:spcPct val="160000"/>
              </a:lnSpc>
              <a:buNone/>
            </a:pPr>
            <a:r>
              <a:rPr lang="lv-LV" sz="1600" dirty="0">
                <a:solidFill>
                  <a:schemeClr val="tx2">
                    <a:lumMod val="75000"/>
                  </a:schemeClr>
                </a:solidFill>
                <a:latin typeface="Times New Roman" panose="02020603050405020304" pitchFamily="18" charset="0"/>
                <a:cs typeface="Times New Roman" panose="02020603050405020304" pitchFamily="18" charset="0"/>
              </a:rPr>
              <a:t>Ārzemnieks Latvijas Republikas konsulārajā vai diplomātiskajā pārstāvniecībā vai PMLP iesniedz derīga ceļošanas dokumenta kopiju un:</a:t>
            </a:r>
          </a:p>
          <a:p>
            <a:pPr marL="411063" lvl="1" indent="0" algn="just">
              <a:lnSpc>
                <a:spcPct val="160000"/>
              </a:lnSpc>
              <a:buFontTx/>
              <a:buChar char="-"/>
            </a:pPr>
            <a:r>
              <a:rPr lang="lv-LV" sz="1600" dirty="0">
                <a:solidFill>
                  <a:schemeClr val="tx2">
                    <a:lumMod val="75000"/>
                  </a:schemeClr>
                </a:solidFill>
                <a:latin typeface="Times New Roman" panose="02020603050405020304" pitchFamily="18" charset="0"/>
                <a:cs typeface="Times New Roman" panose="02020603050405020304" pitchFamily="18" charset="0"/>
              </a:rPr>
              <a:t> anketu uzturēšanās atļaujas pieprasīšanai + fotogrāfija;</a:t>
            </a:r>
          </a:p>
          <a:p>
            <a:pPr marL="411063" lvl="1" indent="0" algn="just">
              <a:lnSpc>
                <a:spcPct val="160000"/>
              </a:lnSpc>
              <a:buFontTx/>
              <a:buChar char="-"/>
            </a:pPr>
            <a:r>
              <a:rPr lang="lv-LV" sz="1600" dirty="0">
                <a:solidFill>
                  <a:schemeClr val="tx2">
                    <a:lumMod val="75000"/>
                  </a:schemeClr>
                </a:solidFill>
                <a:latin typeface="Times New Roman" panose="02020603050405020304" pitchFamily="18" charset="0"/>
                <a:cs typeface="Times New Roman" panose="02020603050405020304" pitchFamily="18" charset="0"/>
              </a:rPr>
              <a:t>izziņu par nesodāmību (ja ārzemnieks ir no valsts, kuras pilsoņiem, ieceļojot LV, nepieciešama vīza);</a:t>
            </a:r>
          </a:p>
          <a:p>
            <a:pPr marL="411063" lvl="1" indent="0" algn="just">
              <a:lnSpc>
                <a:spcPct val="160000"/>
              </a:lnSpc>
              <a:buFontTx/>
              <a:buChar char="-"/>
            </a:pPr>
            <a:r>
              <a:rPr lang="lv-LV" sz="1600" dirty="0">
                <a:solidFill>
                  <a:schemeClr val="tx2">
                    <a:lumMod val="75000"/>
                  </a:schemeClr>
                </a:solidFill>
                <a:latin typeface="Times New Roman" panose="02020603050405020304" pitchFamily="18" charset="0"/>
                <a:cs typeface="Times New Roman" panose="02020603050405020304" pitchFamily="18" charset="0"/>
              </a:rPr>
              <a:t>informācija par paredzamo dzīvesvietu;</a:t>
            </a:r>
          </a:p>
          <a:p>
            <a:pPr marL="411063" lvl="1" indent="0" algn="just">
              <a:lnSpc>
                <a:spcPct val="160000"/>
              </a:lnSpc>
              <a:buFontTx/>
              <a:buChar char="-"/>
            </a:pPr>
            <a:r>
              <a:rPr lang="lv-LV" sz="1600" dirty="0">
                <a:solidFill>
                  <a:schemeClr val="tx2">
                    <a:lumMod val="75000"/>
                  </a:schemeClr>
                </a:solidFill>
                <a:latin typeface="Times New Roman" panose="02020603050405020304" pitchFamily="18" charset="0"/>
                <a:cs typeface="Times New Roman" panose="02020603050405020304" pitchFamily="18" charset="0"/>
              </a:rPr>
              <a:t>abpusēji parakstīts darba līgums;</a:t>
            </a:r>
          </a:p>
          <a:p>
            <a:pPr marL="411063" lvl="1" indent="0" algn="just">
              <a:lnSpc>
                <a:spcPct val="160000"/>
              </a:lnSpc>
              <a:buFontTx/>
              <a:buChar char="-"/>
            </a:pPr>
            <a:r>
              <a:rPr lang="lv-LV" sz="1600" b="0" i="0" dirty="0">
                <a:solidFill>
                  <a:schemeClr val="tx2">
                    <a:lumMod val="75000"/>
                  </a:schemeClr>
                </a:solidFill>
                <a:effectLst/>
                <a:latin typeface="Times New Roman" panose="02020603050405020304" pitchFamily="18" charset="0"/>
                <a:cs typeface="Times New Roman" panose="02020603050405020304" pitchFamily="18" charset="0"/>
              </a:rPr>
              <a:t>KRIEVIJAS FEDERĀCIJAS UN BALTKRIEVIJAS PILSOŅIEM uzturēšanās atļaujas pieteikumam jāpievieno </a:t>
            </a:r>
            <a:r>
              <a:rPr lang="lv-LV" sz="1600" b="0" i="0" dirty="0" err="1">
                <a:solidFill>
                  <a:schemeClr val="tx2">
                    <a:lumMod val="75000"/>
                  </a:schemeClr>
                </a:solidFill>
                <a:effectLst/>
                <a:latin typeface="Times New Roman" panose="02020603050405020304" pitchFamily="18" charset="0"/>
                <a:cs typeface="Times New Roman" panose="02020603050405020304" pitchFamily="18" charset="0"/>
              </a:rPr>
              <a:t>papildanketa</a:t>
            </a:r>
            <a:r>
              <a:rPr lang="lv-LV" sz="1600" b="0" i="0" dirty="0">
                <a:solidFill>
                  <a:schemeClr val="tx2">
                    <a:lumMod val="75000"/>
                  </a:schemeClr>
                </a:solidFill>
                <a:effectLst/>
                <a:latin typeface="Times New Roman" panose="02020603050405020304" pitchFamily="18" charset="0"/>
                <a:cs typeface="Times New Roman" panose="02020603050405020304" pitchFamily="18" charset="0"/>
              </a:rPr>
              <a:t> un tajā norādītie dokumenti.</a:t>
            </a:r>
            <a:endParaRPr lang="lv-LV" sz="1600" dirty="0">
              <a:solidFill>
                <a:schemeClr val="tx2">
                  <a:lumMod val="75000"/>
                </a:schemeClr>
              </a:solidFill>
              <a:latin typeface="Times New Roman" panose="02020603050405020304" pitchFamily="18" charset="0"/>
              <a:cs typeface="Times New Roman" panose="02020603050405020304" pitchFamily="18" charset="0"/>
            </a:endParaRPr>
          </a:p>
          <a:p>
            <a:pPr marL="0" indent="0" algn="just">
              <a:lnSpc>
                <a:spcPct val="160000"/>
              </a:lnSpc>
              <a:buNone/>
            </a:pPr>
            <a:r>
              <a:rPr lang="lv-LV" sz="1400" dirty="0">
                <a:solidFill>
                  <a:schemeClr val="tx2">
                    <a:lumMod val="75000"/>
                  </a:schemeClr>
                </a:solidFill>
                <a:latin typeface="Times New Roman" panose="02020603050405020304" pitchFamily="18" charset="0"/>
                <a:cs typeface="Times New Roman" panose="02020603050405020304" pitchFamily="18" charset="0"/>
              </a:rPr>
              <a:t>Saņemot uzturēšanās atļauju, būs nepieciešams:</a:t>
            </a:r>
          </a:p>
          <a:p>
            <a:pPr marL="411063" lvl="1" indent="0" algn="just">
              <a:lnSpc>
                <a:spcPct val="160000"/>
              </a:lnSpc>
              <a:buFontTx/>
              <a:buChar char="-"/>
            </a:pPr>
            <a:r>
              <a:rPr lang="lv-LV" sz="1400" dirty="0">
                <a:solidFill>
                  <a:schemeClr val="tx2">
                    <a:lumMod val="75000"/>
                  </a:schemeClr>
                </a:solidFill>
                <a:latin typeface="Times New Roman" panose="02020603050405020304" pitchFamily="18" charset="0"/>
                <a:cs typeface="Times New Roman" panose="02020603050405020304" pitchFamily="18" charset="0"/>
              </a:rPr>
              <a:t> LV izsniegta izziņa par to, ka neslimo ar tuberkulozi;</a:t>
            </a:r>
          </a:p>
          <a:p>
            <a:pPr marL="411063" lvl="1" indent="0" algn="just">
              <a:lnSpc>
                <a:spcPct val="160000"/>
              </a:lnSpc>
              <a:buFontTx/>
              <a:buChar char="-"/>
            </a:pPr>
            <a:r>
              <a:rPr lang="lv-LV" sz="1400" dirty="0">
                <a:solidFill>
                  <a:schemeClr val="tx2">
                    <a:lumMod val="75000"/>
                  </a:schemeClr>
                </a:solidFill>
                <a:latin typeface="Times New Roman" panose="02020603050405020304" pitchFamily="18" charset="0"/>
                <a:cs typeface="Times New Roman" panose="02020603050405020304" pitchFamily="18" charset="0"/>
              </a:rPr>
              <a:t> veselības apdrošināšanas polise.</a:t>
            </a:r>
          </a:p>
          <a:p>
            <a:pPr marL="0" indent="0" algn="just">
              <a:buNone/>
            </a:pPr>
            <a:endParaRPr lang="lv-LV" sz="1600" dirty="0"/>
          </a:p>
          <a:p>
            <a:pPr marL="0" indent="0" algn="just">
              <a:buFontTx/>
              <a:buChar char="-"/>
            </a:pPr>
            <a:endParaRPr lang="lv-LV" sz="1600" dirty="0"/>
          </a:p>
        </p:txBody>
      </p:sp>
      <p:sp>
        <p:nvSpPr>
          <p:cNvPr id="3" name="Slide Number Placeholder 2"/>
          <p:cNvSpPr>
            <a:spLocks noGrp="1"/>
          </p:cNvSpPr>
          <p:nvPr>
            <p:ph type="sldNum" sz="quarter" idx="12"/>
          </p:nvPr>
        </p:nvSpPr>
        <p:spPr/>
        <p:txBody>
          <a:bodyPr/>
          <a:lstStyle/>
          <a:p>
            <a:pPr>
              <a:defRPr/>
            </a:pPr>
            <a:fld id="{D81579D9-452F-4C29-A011-B7AE3F8F110C}" type="slidenum">
              <a:rPr lang="lv-LV" smtClean="0"/>
              <a:pPr>
                <a:defRPr/>
              </a:pPr>
              <a:t>18</a:t>
            </a:fld>
            <a:endParaRPr lang="lv-LV"/>
          </a:p>
        </p:txBody>
      </p:sp>
      <p:sp>
        <p:nvSpPr>
          <p:cNvPr id="4" name="Title 3"/>
          <p:cNvSpPr>
            <a:spLocks noGrp="1"/>
          </p:cNvSpPr>
          <p:nvPr>
            <p:ph type="title"/>
          </p:nvPr>
        </p:nvSpPr>
        <p:spPr/>
        <p:txBody>
          <a:bodyPr>
            <a:noAutofit/>
          </a:bodyPr>
          <a:lstStyle/>
          <a:p>
            <a:r>
              <a:rPr lang="lv-LV" sz="3200" b="1" dirty="0">
                <a:solidFill>
                  <a:schemeClr val="tx2"/>
                </a:solidFill>
                <a:latin typeface="Times New Roman" panose="02020603050405020304" pitchFamily="18" charset="0"/>
                <a:ea typeface="+mn-ea"/>
                <a:cs typeface="Times New Roman" panose="02020603050405020304" pitchFamily="18" charset="0"/>
              </a:rPr>
              <a:t>Uzturēšanās atļaujas pieprasīšanas procedūra </a:t>
            </a:r>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6622199"/>
            <a:ext cx="9144000" cy="244656"/>
          </a:xfrm>
          <a:prstGeom prst="rect">
            <a:avLst/>
          </a:prstGeom>
        </p:spPr>
      </p:pic>
    </p:spTree>
    <p:extLst>
      <p:ext uri="{BB962C8B-B14F-4D97-AF65-F5344CB8AC3E}">
        <p14:creationId xmlns:p14="http://schemas.microsoft.com/office/powerpoint/2010/main" val="59097159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Vertical Text Placeholder 1"/>
          <p:cNvSpPr>
            <a:spLocks noGrp="1"/>
          </p:cNvSpPr>
          <p:nvPr>
            <p:ph type="body" orient="vert" idx="1"/>
          </p:nvPr>
        </p:nvSpPr>
        <p:spPr>
          <a:xfrm>
            <a:off x="1043608" y="1628800"/>
            <a:ext cx="7643191" cy="4735326"/>
          </a:xfrm>
        </p:spPr>
        <p:txBody>
          <a:bodyPr>
            <a:normAutofit fontScale="85000" lnSpcReduction="20000"/>
          </a:bodyPr>
          <a:lstStyle/>
          <a:p>
            <a:pPr marL="0" indent="0" algn="just">
              <a:buNone/>
            </a:pPr>
            <a:r>
              <a:rPr lang="lv-LV" sz="1900" u="sng" dirty="0">
                <a:latin typeface="Times New Roman" panose="02020603050405020304" pitchFamily="18" charset="0"/>
                <a:cs typeface="Times New Roman" panose="02020603050405020304" pitchFamily="18" charset="0"/>
              </a:rPr>
              <a:t>Ielūguma/izsaukuma apstiprināšana</a:t>
            </a:r>
            <a:r>
              <a:rPr lang="lv-LV" sz="1900" dirty="0">
                <a:latin typeface="Times New Roman" panose="02020603050405020304" pitchFamily="18" charset="0"/>
                <a:cs typeface="Times New Roman" panose="02020603050405020304" pitchFamily="18" charset="0"/>
              </a:rPr>
              <a:t>:</a:t>
            </a:r>
          </a:p>
          <a:p>
            <a:pPr marL="0" indent="0" algn="just">
              <a:buFontTx/>
              <a:buChar char="-"/>
            </a:pPr>
            <a:r>
              <a:rPr lang="lv-LV" sz="1900" dirty="0">
                <a:latin typeface="Times New Roman" panose="02020603050405020304" pitchFamily="18" charset="0"/>
                <a:cs typeface="Times New Roman" panose="02020603050405020304" pitchFamily="18" charset="0"/>
              </a:rPr>
              <a:t>17 EUR par pieteikumu + 10 EUR par katru pieteikumā iekļauto personu + par nodarbinātības tiesību piešķiršanu – 85 EUR = </a:t>
            </a:r>
            <a:r>
              <a:rPr lang="lv-LV" sz="1900" b="1" dirty="0">
                <a:latin typeface="Times New Roman" panose="02020603050405020304" pitchFamily="18" charset="0"/>
                <a:cs typeface="Times New Roman" panose="02020603050405020304" pitchFamily="18" charset="0"/>
              </a:rPr>
              <a:t>112 EUR </a:t>
            </a:r>
          </a:p>
          <a:p>
            <a:pPr marL="0" indent="0" algn="just">
              <a:buFontTx/>
              <a:buChar char="-"/>
            </a:pPr>
            <a:endParaRPr lang="lv-LV" sz="1900" dirty="0">
              <a:latin typeface="Times New Roman" panose="02020603050405020304" pitchFamily="18" charset="0"/>
              <a:cs typeface="Times New Roman" panose="02020603050405020304" pitchFamily="18" charset="0"/>
            </a:endParaRPr>
          </a:p>
          <a:p>
            <a:pPr marL="0" indent="0" algn="just">
              <a:buNone/>
            </a:pPr>
            <a:r>
              <a:rPr lang="lv-LV" sz="1900" u="sng" dirty="0">
                <a:latin typeface="Times New Roman" panose="02020603050405020304" pitchFamily="18" charset="0"/>
                <a:cs typeface="Times New Roman" panose="02020603050405020304" pitchFamily="18" charset="0"/>
              </a:rPr>
              <a:t>Ilgtermiņa vīzas noformēšana</a:t>
            </a:r>
            <a:r>
              <a:rPr lang="lv-LV" sz="1900" dirty="0">
                <a:latin typeface="Times New Roman" panose="02020603050405020304" pitchFamily="18" charset="0"/>
                <a:cs typeface="Times New Roman" panose="02020603050405020304" pitchFamily="18" charset="0"/>
              </a:rPr>
              <a:t> (ja nepieciešams):</a:t>
            </a:r>
          </a:p>
          <a:p>
            <a:pPr marL="0" indent="0" algn="just">
              <a:buNone/>
            </a:pPr>
            <a:r>
              <a:rPr lang="lv-LV" sz="1900" dirty="0">
                <a:latin typeface="Times New Roman" panose="02020603050405020304" pitchFamily="18" charset="0"/>
                <a:cs typeface="Times New Roman" panose="02020603050405020304" pitchFamily="18" charset="0"/>
              </a:rPr>
              <a:t>90 EUR</a:t>
            </a:r>
          </a:p>
          <a:p>
            <a:pPr marL="0" indent="0" algn="just">
              <a:buNone/>
            </a:pPr>
            <a:r>
              <a:rPr lang="lv-LV" sz="1900" dirty="0">
                <a:latin typeface="Times New Roman" panose="02020603050405020304" pitchFamily="18" charset="0"/>
                <a:cs typeface="Times New Roman" panose="02020603050405020304" pitchFamily="18" charset="0"/>
              </a:rPr>
              <a:t>180 EUR (iesniedzot Latvijā, ja trūkst legālās uzturēšanās dienu)</a:t>
            </a:r>
          </a:p>
          <a:p>
            <a:pPr marL="0" indent="0" algn="just">
              <a:buNone/>
            </a:pPr>
            <a:endParaRPr lang="lv-LV" sz="1900" u="sng" dirty="0">
              <a:latin typeface="Times New Roman" panose="02020603050405020304" pitchFamily="18" charset="0"/>
              <a:cs typeface="Times New Roman" panose="02020603050405020304" pitchFamily="18" charset="0"/>
            </a:endParaRPr>
          </a:p>
          <a:p>
            <a:pPr marL="0" indent="0" algn="just">
              <a:buNone/>
            </a:pPr>
            <a:r>
              <a:rPr lang="lv-LV" sz="1900" u="sng" dirty="0">
                <a:latin typeface="Times New Roman" panose="02020603050405020304" pitchFamily="18" charset="0"/>
                <a:cs typeface="Times New Roman" panose="02020603050405020304" pitchFamily="18" charset="0"/>
              </a:rPr>
              <a:t>Uzturēšanās atļaujas pieteikums</a:t>
            </a:r>
            <a:r>
              <a:rPr lang="lv-LV" sz="1900" dirty="0">
                <a:latin typeface="Times New Roman" panose="02020603050405020304" pitchFamily="18" charset="0"/>
                <a:cs typeface="Times New Roman" panose="02020603050405020304" pitchFamily="18" charset="0"/>
              </a:rPr>
              <a:t>:</a:t>
            </a:r>
          </a:p>
          <a:p>
            <a:pPr marL="0" indent="0" algn="just">
              <a:buNone/>
            </a:pPr>
            <a:r>
              <a:rPr lang="lv-LV" sz="1900" dirty="0">
                <a:latin typeface="Times New Roman" panose="02020603050405020304" pitchFamily="18" charset="0"/>
                <a:cs typeface="Times New Roman" panose="02020603050405020304" pitchFamily="18" charset="0"/>
              </a:rPr>
              <a:t>30 dienu laikā – </a:t>
            </a:r>
            <a:r>
              <a:rPr lang="lv-LV" sz="1900" b="1" dirty="0">
                <a:latin typeface="Times New Roman" panose="02020603050405020304" pitchFamily="18" charset="0"/>
                <a:cs typeface="Times New Roman" panose="02020603050405020304" pitchFamily="18" charset="0"/>
              </a:rPr>
              <a:t>160 EUR</a:t>
            </a:r>
            <a:r>
              <a:rPr lang="lv-LV" sz="1900" dirty="0">
                <a:latin typeface="Times New Roman" panose="02020603050405020304" pitchFamily="18" charset="0"/>
                <a:cs typeface="Times New Roman" panose="02020603050405020304" pitchFamily="18" charset="0"/>
              </a:rPr>
              <a:t>;</a:t>
            </a:r>
          </a:p>
          <a:p>
            <a:pPr marL="0" indent="0" algn="just">
              <a:buNone/>
            </a:pPr>
            <a:r>
              <a:rPr lang="lv-LV" sz="1900" dirty="0">
                <a:latin typeface="Times New Roman" panose="02020603050405020304" pitchFamily="18" charset="0"/>
                <a:cs typeface="Times New Roman" panose="02020603050405020304" pitchFamily="18" charset="0"/>
              </a:rPr>
              <a:t>10 darba dienu laikā – 280 EUR;</a:t>
            </a:r>
          </a:p>
          <a:p>
            <a:pPr marL="0" indent="0" algn="just">
              <a:buNone/>
            </a:pPr>
            <a:r>
              <a:rPr lang="lv-LV" sz="1900" dirty="0">
                <a:latin typeface="Times New Roman" panose="02020603050405020304" pitchFamily="18" charset="0"/>
                <a:cs typeface="Times New Roman" panose="02020603050405020304" pitchFamily="18" charset="0"/>
              </a:rPr>
              <a:t>5 darba dienu laikā – 560 EUR.</a:t>
            </a:r>
          </a:p>
          <a:p>
            <a:pPr marL="0" indent="0" algn="just">
              <a:buNone/>
            </a:pPr>
            <a:r>
              <a:rPr lang="lv-LV" sz="1900" dirty="0">
                <a:latin typeface="Times New Roman" panose="02020603050405020304" pitchFamily="18" charset="0"/>
                <a:cs typeface="Times New Roman" panose="02020603050405020304" pitchFamily="18" charset="0"/>
              </a:rPr>
              <a:t>(</a:t>
            </a:r>
            <a:r>
              <a:rPr lang="lv-LV" sz="1900" i="1" dirty="0">
                <a:latin typeface="Times New Roman" panose="02020603050405020304" pitchFamily="18" charset="0"/>
                <a:cs typeface="Times New Roman" panose="02020603050405020304" pitchFamily="18" charset="0"/>
              </a:rPr>
              <a:t>ES zilajai kartei </a:t>
            </a:r>
            <a:r>
              <a:rPr lang="lv-LV" sz="1900" dirty="0">
                <a:latin typeface="Times New Roman" panose="02020603050405020304" pitchFamily="18" charset="0"/>
                <a:cs typeface="Times New Roman" panose="02020603050405020304" pitchFamily="18" charset="0"/>
              </a:rPr>
              <a:t>– 10 </a:t>
            </a:r>
            <a:r>
              <a:rPr lang="lv-LV" sz="1900" dirty="0" err="1">
                <a:latin typeface="Times New Roman" panose="02020603050405020304" pitchFamily="18" charset="0"/>
                <a:cs typeface="Times New Roman" panose="02020603050405020304" pitchFamily="18" charset="0"/>
              </a:rPr>
              <a:t>dd</a:t>
            </a:r>
            <a:r>
              <a:rPr lang="lv-LV" sz="1900" dirty="0">
                <a:latin typeface="Times New Roman" panose="02020603050405020304" pitchFamily="18" charset="0"/>
                <a:cs typeface="Times New Roman" panose="02020603050405020304" pitchFamily="18" charset="0"/>
              </a:rPr>
              <a:t> – 160 EUR, 5 </a:t>
            </a:r>
            <a:r>
              <a:rPr lang="lv-LV" sz="1900" dirty="0" err="1">
                <a:latin typeface="Times New Roman" panose="02020603050405020304" pitchFamily="18" charset="0"/>
                <a:cs typeface="Times New Roman" panose="02020603050405020304" pitchFamily="18" charset="0"/>
              </a:rPr>
              <a:t>dd</a:t>
            </a:r>
            <a:r>
              <a:rPr lang="lv-LV" sz="1900" dirty="0">
                <a:latin typeface="Times New Roman" panose="02020603050405020304" pitchFamily="18" charset="0"/>
                <a:cs typeface="Times New Roman" panose="02020603050405020304" pitchFamily="18" charset="0"/>
              </a:rPr>
              <a:t> – 280 EUR)</a:t>
            </a:r>
          </a:p>
          <a:p>
            <a:pPr marL="0" indent="0" algn="just">
              <a:buNone/>
            </a:pPr>
            <a:endParaRPr lang="lv-LV" sz="1900" dirty="0">
              <a:latin typeface="Times New Roman" panose="02020603050405020304" pitchFamily="18" charset="0"/>
              <a:cs typeface="Times New Roman" panose="02020603050405020304" pitchFamily="18" charset="0"/>
            </a:endParaRPr>
          </a:p>
          <a:p>
            <a:pPr marL="0" indent="0" algn="just">
              <a:buNone/>
            </a:pPr>
            <a:r>
              <a:rPr lang="lv-LV" sz="1900" u="sng" dirty="0">
                <a:latin typeface="Times New Roman" panose="02020603050405020304" pitchFamily="18" charset="0"/>
                <a:cs typeface="Times New Roman" panose="02020603050405020304" pitchFamily="18" charset="0"/>
              </a:rPr>
              <a:t>Uzturēšanās atļaujas </a:t>
            </a:r>
            <a:r>
              <a:rPr lang="lv-LV" sz="1900" u="sng" dirty="0" err="1">
                <a:latin typeface="Times New Roman" panose="02020603050405020304" pitchFamily="18" charset="0"/>
                <a:cs typeface="Times New Roman" panose="02020603050405020304" pitchFamily="18" charset="0"/>
              </a:rPr>
              <a:t>eID</a:t>
            </a:r>
            <a:r>
              <a:rPr lang="lv-LV" sz="1900" u="sng" dirty="0">
                <a:latin typeface="Times New Roman" panose="02020603050405020304" pitchFamily="18" charset="0"/>
                <a:cs typeface="Times New Roman" panose="02020603050405020304" pitchFamily="18" charset="0"/>
              </a:rPr>
              <a:t> kartes noformēšana:</a:t>
            </a:r>
          </a:p>
          <a:p>
            <a:pPr marL="0" indent="0" algn="just">
              <a:buNone/>
            </a:pPr>
            <a:r>
              <a:rPr lang="lv-LV" sz="1900" dirty="0">
                <a:latin typeface="Times New Roman" panose="02020603050405020304" pitchFamily="18" charset="0"/>
                <a:cs typeface="Times New Roman" panose="02020603050405020304" pitchFamily="18" charset="0"/>
              </a:rPr>
              <a:t>10 darba dienu laikā – </a:t>
            </a:r>
            <a:r>
              <a:rPr lang="lv-LV" sz="1900" b="1" dirty="0">
                <a:latin typeface="Times New Roman" panose="02020603050405020304" pitchFamily="18" charset="0"/>
                <a:cs typeface="Times New Roman" panose="02020603050405020304" pitchFamily="18" charset="0"/>
              </a:rPr>
              <a:t>45</a:t>
            </a:r>
            <a:r>
              <a:rPr lang="lv-LV" sz="1900" dirty="0">
                <a:latin typeface="Times New Roman" panose="02020603050405020304" pitchFamily="18" charset="0"/>
                <a:cs typeface="Times New Roman" panose="02020603050405020304" pitchFamily="18" charset="0"/>
              </a:rPr>
              <a:t> EUR;</a:t>
            </a:r>
          </a:p>
          <a:p>
            <a:pPr marL="0" indent="0" algn="just">
              <a:buNone/>
            </a:pPr>
            <a:r>
              <a:rPr lang="lv-LV" sz="1900" dirty="0">
                <a:latin typeface="Times New Roman" panose="02020603050405020304" pitchFamily="18" charset="0"/>
                <a:cs typeface="Times New Roman" panose="02020603050405020304" pitchFamily="18" charset="0"/>
              </a:rPr>
              <a:t>2 darba dienu laikā – 80 EUR.</a:t>
            </a:r>
          </a:p>
          <a:p>
            <a:pPr marL="0" indent="0" algn="just">
              <a:buNone/>
            </a:pPr>
            <a:endParaRPr lang="lv-LV" sz="1900" dirty="0">
              <a:latin typeface="Times New Roman" panose="02020603050405020304" pitchFamily="18" charset="0"/>
              <a:cs typeface="Times New Roman" panose="02020603050405020304" pitchFamily="18" charset="0"/>
            </a:endParaRPr>
          </a:p>
          <a:p>
            <a:pPr marL="0" indent="0" algn="just">
              <a:buNone/>
            </a:pPr>
            <a:r>
              <a:rPr lang="lv-LV" sz="1900" u="sng" dirty="0">
                <a:latin typeface="Times New Roman" panose="02020603050405020304" pitchFamily="18" charset="0"/>
                <a:cs typeface="Times New Roman" panose="02020603050405020304" pitchFamily="18" charset="0"/>
              </a:rPr>
              <a:t>Ja uzturēšanās atļaujas dokumentus iesniedz vēstniecībā</a:t>
            </a:r>
            <a:r>
              <a:rPr lang="lv-LV" sz="1900" dirty="0">
                <a:latin typeface="Times New Roman" panose="02020603050405020304" pitchFamily="18" charset="0"/>
                <a:cs typeface="Times New Roman" panose="02020603050405020304" pitchFamily="18" charset="0"/>
              </a:rPr>
              <a:t>, dokumentu pārsūtīšana 252 EUR</a:t>
            </a:r>
          </a:p>
          <a:p>
            <a:pPr marL="0" indent="0" algn="just">
              <a:buNone/>
            </a:pPr>
            <a:endParaRPr lang="lv-LV" sz="1800" dirty="0"/>
          </a:p>
          <a:p>
            <a:pPr marL="0" indent="0" algn="just">
              <a:buFontTx/>
              <a:buChar char="-"/>
            </a:pPr>
            <a:endParaRPr lang="lv-LV" sz="1800" dirty="0"/>
          </a:p>
        </p:txBody>
      </p:sp>
      <p:sp>
        <p:nvSpPr>
          <p:cNvPr id="3" name="Slide Number Placeholder 2"/>
          <p:cNvSpPr>
            <a:spLocks noGrp="1"/>
          </p:cNvSpPr>
          <p:nvPr>
            <p:ph type="sldNum" sz="quarter" idx="12"/>
          </p:nvPr>
        </p:nvSpPr>
        <p:spPr/>
        <p:txBody>
          <a:bodyPr/>
          <a:lstStyle/>
          <a:p>
            <a:pPr>
              <a:defRPr/>
            </a:pPr>
            <a:fld id="{D81579D9-452F-4C29-A011-B7AE3F8F110C}" type="slidenum">
              <a:rPr lang="lv-LV" smtClean="0"/>
              <a:pPr>
                <a:defRPr/>
              </a:pPr>
              <a:t>19</a:t>
            </a:fld>
            <a:endParaRPr lang="lv-LV"/>
          </a:p>
        </p:txBody>
      </p:sp>
      <p:sp>
        <p:nvSpPr>
          <p:cNvPr id="4" name="Title 3"/>
          <p:cNvSpPr>
            <a:spLocks noGrp="1"/>
          </p:cNvSpPr>
          <p:nvPr>
            <p:ph type="title"/>
          </p:nvPr>
        </p:nvSpPr>
        <p:spPr>
          <a:xfrm>
            <a:off x="2271680" y="120091"/>
            <a:ext cx="6415119" cy="1022365"/>
          </a:xfrm>
        </p:spPr>
        <p:txBody>
          <a:bodyPr>
            <a:noAutofit/>
          </a:bodyPr>
          <a:lstStyle/>
          <a:p>
            <a:r>
              <a:rPr lang="lv-LV" sz="3200" b="1" dirty="0">
                <a:solidFill>
                  <a:schemeClr val="tx2"/>
                </a:solidFill>
                <a:latin typeface="Times New Roman" panose="02020603050405020304" pitchFamily="18" charset="0"/>
                <a:ea typeface="+mn-ea"/>
                <a:cs typeface="Times New Roman" panose="02020603050405020304" pitchFamily="18" charset="0"/>
              </a:rPr>
              <a:t>           Izmaksas</a:t>
            </a:r>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6622199"/>
            <a:ext cx="9144000" cy="244656"/>
          </a:xfrm>
          <a:prstGeom prst="rect">
            <a:avLst/>
          </a:prstGeom>
        </p:spPr>
      </p:pic>
    </p:spTree>
    <p:extLst>
      <p:ext uri="{BB962C8B-B14F-4D97-AF65-F5344CB8AC3E}">
        <p14:creationId xmlns:p14="http://schemas.microsoft.com/office/powerpoint/2010/main" val="59097159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Slide Number Placeholder 6"/>
          <p:cNvSpPr>
            <a:spLocks noGrp="1"/>
          </p:cNvSpPr>
          <p:nvPr>
            <p:ph type="sldNum" sz="quarter" idx="13"/>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fld id="{82B8F640-AF4D-4D3F-8C97-9C0817F6FF6C}" type="slidenum">
              <a:rPr lang="en-US" altLang="lv-LV" smtClean="0"/>
              <a:pPr/>
              <a:t>2</a:t>
            </a:fld>
            <a:endParaRPr lang="en-US" altLang="lv-LV"/>
          </a:p>
        </p:txBody>
      </p:sp>
      <p:sp>
        <p:nvSpPr>
          <p:cNvPr id="8" name="Title 1"/>
          <p:cNvSpPr>
            <a:spLocks noGrp="1"/>
          </p:cNvSpPr>
          <p:nvPr>
            <p:ph type="title"/>
          </p:nvPr>
        </p:nvSpPr>
        <p:spPr>
          <a:xfrm>
            <a:off x="2555776" y="188478"/>
            <a:ext cx="6096000" cy="1036638"/>
          </a:xfrm>
        </p:spPr>
        <p:txBody>
          <a:bodyPr>
            <a:normAutofit fontScale="90000"/>
          </a:bodyPr>
          <a:lstStyle/>
          <a:p>
            <a:pPr algn="ctr">
              <a:lnSpc>
                <a:spcPct val="110000"/>
              </a:lnSpc>
              <a:defRPr sz="2100" b="1" i="0" u="none" strike="noStrike" kern="1200" baseline="0">
                <a:solidFill>
                  <a:srgbClr val="1F497D">
                    <a:lumMod val="75000"/>
                  </a:srgbClr>
                </a:solidFill>
                <a:latin typeface="+mn-lt"/>
                <a:ea typeface="+mn-ea"/>
                <a:cs typeface="+mn-cs"/>
              </a:defRPr>
            </a:pPr>
            <a:br>
              <a:rPr lang="en-US" sz="2100" dirty="0">
                <a:solidFill>
                  <a:schemeClr val="tx2"/>
                </a:solidFill>
                <a:latin typeface="Verdana"/>
                <a:ea typeface="+mn-ea"/>
                <a:cs typeface="+mn-cs"/>
              </a:rPr>
            </a:br>
            <a:r>
              <a:rPr lang="lv-LV" sz="3100" dirty="0">
                <a:solidFill>
                  <a:schemeClr val="tx2"/>
                </a:solidFill>
                <a:latin typeface="Times New Roman" panose="02020603050405020304" pitchFamily="18" charset="0"/>
                <a:ea typeface="+mn-ea"/>
                <a:cs typeface="Times New Roman" panose="02020603050405020304" pitchFamily="18" charset="0"/>
              </a:rPr>
              <a:t>Piešķirtās tiesības uz nodarbinātību*</a:t>
            </a:r>
            <a:br>
              <a:rPr lang="lv-LV" sz="3100" dirty="0">
                <a:solidFill>
                  <a:schemeClr val="tx2"/>
                </a:solidFill>
                <a:latin typeface="Times New Roman" panose="02020603050405020304" pitchFamily="18" charset="0"/>
                <a:ea typeface="+mn-ea"/>
                <a:cs typeface="Times New Roman" panose="02020603050405020304" pitchFamily="18" charset="0"/>
              </a:rPr>
            </a:br>
            <a:r>
              <a:rPr lang="lv-LV" sz="3100" dirty="0">
                <a:solidFill>
                  <a:schemeClr val="tx2"/>
                </a:solidFill>
                <a:latin typeface="Times New Roman" panose="02020603050405020304" pitchFamily="18" charset="0"/>
                <a:ea typeface="+mn-ea"/>
                <a:cs typeface="Times New Roman" panose="02020603050405020304" pitchFamily="18" charset="0"/>
              </a:rPr>
              <a:t>(2016-2025)</a:t>
            </a:r>
            <a:br>
              <a:rPr lang="lv-LV" sz="3100" dirty="0">
                <a:solidFill>
                  <a:schemeClr val="tx2"/>
                </a:solidFill>
                <a:latin typeface="Times New Roman" panose="02020603050405020304" pitchFamily="18" charset="0"/>
                <a:ea typeface="+mn-ea"/>
                <a:cs typeface="Times New Roman" panose="02020603050405020304" pitchFamily="18" charset="0"/>
              </a:rPr>
            </a:br>
            <a:br>
              <a:rPr lang="lv-LV" sz="2100" dirty="0">
                <a:solidFill>
                  <a:schemeClr val="tx2"/>
                </a:solidFill>
                <a:latin typeface="Verdana"/>
                <a:ea typeface="+mn-ea"/>
                <a:cs typeface="+mn-cs"/>
              </a:rPr>
            </a:br>
            <a:endParaRPr lang="lv-LV" altLang="lv-LV" sz="2100" dirty="0">
              <a:solidFill>
                <a:srgbClr val="1F497D">
                  <a:lumMod val="75000"/>
                </a:srgbClr>
              </a:solidFill>
              <a:latin typeface="+mn-lt"/>
              <a:ea typeface="+mn-ea"/>
              <a:cs typeface="+mn-cs"/>
            </a:endParaRPr>
          </a:p>
        </p:txBody>
      </p:sp>
      <p:sp>
        <p:nvSpPr>
          <p:cNvPr id="10" name="TextBox 9"/>
          <p:cNvSpPr txBox="1"/>
          <p:nvPr/>
        </p:nvSpPr>
        <p:spPr>
          <a:xfrm>
            <a:off x="1233488" y="5949950"/>
            <a:ext cx="6913562" cy="246063"/>
          </a:xfrm>
          <a:prstGeom prst="rect">
            <a:avLst/>
          </a:prstGeom>
          <a:noFill/>
        </p:spPr>
        <p:txBody>
          <a:bodyPr>
            <a:spAutoFit/>
          </a:bodyPr>
          <a:lstStyle/>
          <a:p>
            <a:pPr algn="just" defTabSz="914400" eaLnBrk="1" hangingPunct="1">
              <a:defRPr/>
            </a:pPr>
            <a:r>
              <a:rPr lang="lv-LV" sz="1000" dirty="0">
                <a:solidFill>
                  <a:srgbClr val="1F497D"/>
                </a:solidFill>
                <a:latin typeface="Verdana"/>
                <a:cs typeface="+mn-cs"/>
              </a:rPr>
              <a:t>* Ārzemnieka tiesības uz nodarbinātību apliecina ieraksts vīzā vai uzturēšanās atļaujā.</a:t>
            </a:r>
          </a:p>
        </p:txBody>
      </p:sp>
      <p:pic>
        <p:nvPicPr>
          <p:cNvPr id="7" name="Picture 5">
            <a:extLst>
              <a:ext uri="{FF2B5EF4-FFF2-40B4-BE49-F238E27FC236}">
                <a16:creationId xmlns:a16="http://schemas.microsoft.com/office/drawing/2014/main" id="{CA167D41-28F9-4492-801E-D427A1B362B1}"/>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6622199"/>
            <a:ext cx="9144000" cy="244656"/>
          </a:xfrm>
          <a:prstGeom prst="rect">
            <a:avLst/>
          </a:prstGeom>
        </p:spPr>
      </p:pic>
      <p:graphicFrame>
        <p:nvGraphicFramePr>
          <p:cNvPr id="9" name="Chart 8">
            <a:extLst>
              <a:ext uri="{FF2B5EF4-FFF2-40B4-BE49-F238E27FC236}">
                <a16:creationId xmlns:a16="http://schemas.microsoft.com/office/drawing/2014/main" id="{8C3ABB95-3022-4427-AFC7-26A0234B46C5}"/>
              </a:ext>
            </a:extLst>
          </p:cNvPr>
          <p:cNvGraphicFramePr>
            <a:graphicFrameLocks noGrp="1"/>
          </p:cNvGraphicFramePr>
          <p:nvPr>
            <p:extLst>
              <p:ext uri="{D42A27DB-BD31-4B8C-83A1-F6EECF244321}">
                <p14:modId xmlns:p14="http://schemas.microsoft.com/office/powerpoint/2010/main" val="1479664553"/>
              </p:ext>
            </p:extLst>
          </p:nvPr>
        </p:nvGraphicFramePr>
        <p:xfrm>
          <a:off x="238125" y="1556792"/>
          <a:ext cx="8667750" cy="4104456"/>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1" name="Chart 10">
            <a:extLst>
              <a:ext uri="{FF2B5EF4-FFF2-40B4-BE49-F238E27FC236}">
                <a16:creationId xmlns:a16="http://schemas.microsoft.com/office/drawing/2014/main" id="{1AAC1A59-2E3E-454D-A9C9-F48BD956997E}"/>
              </a:ext>
            </a:extLst>
          </p:cNvPr>
          <p:cNvGraphicFramePr/>
          <p:nvPr>
            <p:extLst>
              <p:ext uri="{D42A27DB-BD31-4B8C-83A1-F6EECF244321}">
                <p14:modId xmlns:p14="http://schemas.microsoft.com/office/powerpoint/2010/main" val="3715361437"/>
              </p:ext>
            </p:extLst>
          </p:nvPr>
        </p:nvGraphicFramePr>
        <p:xfrm>
          <a:off x="899592" y="1844824"/>
          <a:ext cx="7416824" cy="3678940"/>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235779480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Vertical Text Placeholder 1"/>
          <p:cNvSpPr>
            <a:spLocks noGrp="1"/>
          </p:cNvSpPr>
          <p:nvPr>
            <p:ph type="body" orient="vert" idx="1"/>
          </p:nvPr>
        </p:nvSpPr>
        <p:spPr>
          <a:xfrm>
            <a:off x="539552" y="1600208"/>
            <a:ext cx="8147247" cy="4525965"/>
          </a:xfrm>
        </p:spPr>
        <p:txBody>
          <a:bodyPr>
            <a:noAutofit/>
          </a:bodyPr>
          <a:lstStyle/>
          <a:p>
            <a:pPr marL="0" indent="0" algn="just">
              <a:buNone/>
            </a:pPr>
            <a:r>
              <a:rPr lang="lv-LV" sz="2200" dirty="0">
                <a:latin typeface="Times New Roman" panose="02020603050405020304" pitchFamily="18" charset="0"/>
                <a:cs typeface="Times New Roman" panose="02020603050405020304" pitchFamily="18" charset="0"/>
              </a:rPr>
              <a:t>Uzaicinātājs uzņemas atbildību par uzaicinātā ārzemnieka ieceļošanas un uzturēšanās mērķa atbilstību uzturēšanās atļaujas pieprasīšanai iesniegtajos dokumentos norādītajam mērķim, par viņa izbraukšanu no valsts noteiktā laikā, kā arī, ja nepieciešams, nodrošina ar ārzemnieka veselības aprūpi, uzturēšanos Latvijas Republikā un atgriešanos mītnes zemē saistīto izdevumu segšanu.</a:t>
            </a:r>
          </a:p>
          <a:p>
            <a:pPr marL="0" indent="0" algn="just">
              <a:buNone/>
            </a:pPr>
            <a:endParaRPr lang="lv-LV" sz="2200" dirty="0">
              <a:latin typeface="Times New Roman" panose="02020603050405020304" pitchFamily="18" charset="0"/>
              <a:cs typeface="Times New Roman" panose="02020603050405020304" pitchFamily="18" charset="0"/>
            </a:endParaRPr>
          </a:p>
          <a:p>
            <a:pPr marL="0" indent="0" algn="just">
              <a:buNone/>
            </a:pPr>
            <a:r>
              <a:rPr lang="lv-LV" sz="2200" dirty="0">
                <a:latin typeface="Times New Roman" panose="02020603050405020304" pitchFamily="18" charset="0"/>
                <a:cs typeface="Times New Roman" panose="02020603050405020304" pitchFamily="18" charset="0"/>
              </a:rPr>
              <a:t>No 08.06.2024 – grozījumi Imigrācijas likumā:</a:t>
            </a:r>
          </a:p>
          <a:p>
            <a:pPr marL="0" indent="0" algn="just">
              <a:buNone/>
            </a:pPr>
            <a:r>
              <a:rPr lang="lv-LV" sz="2200" dirty="0">
                <a:latin typeface="Times New Roman" panose="02020603050405020304" pitchFamily="18" charset="0"/>
                <a:cs typeface="Times New Roman" panose="02020603050405020304" pitchFamily="18" charset="0"/>
              </a:rPr>
              <a:t>9.</a:t>
            </a:r>
            <a:r>
              <a:rPr lang="lv-LV" sz="2200" baseline="30000" dirty="0">
                <a:latin typeface="Times New Roman" panose="02020603050405020304" pitchFamily="18" charset="0"/>
                <a:cs typeface="Times New Roman" panose="02020603050405020304" pitchFamily="18" charset="0"/>
              </a:rPr>
              <a:t>1</a:t>
            </a:r>
            <a:r>
              <a:rPr lang="lv-LV" sz="2200" dirty="0">
                <a:latin typeface="Times New Roman" panose="02020603050405020304" pitchFamily="18" charset="0"/>
                <a:cs typeface="Times New Roman" panose="02020603050405020304" pitchFamily="18" charset="0"/>
              </a:rPr>
              <a:t> panta trešā daļa – iespēja noteikt aizliegumu uzaicināt ārzemniekus uz laiku līdz trīs gadiem.</a:t>
            </a:r>
          </a:p>
          <a:p>
            <a:pPr marL="0" indent="0" algn="just">
              <a:buNone/>
            </a:pPr>
            <a:endParaRPr lang="lv-LV" sz="2200" dirty="0">
              <a:latin typeface="Times New Roman" panose="02020603050405020304" pitchFamily="18" charset="0"/>
              <a:cs typeface="Times New Roman" panose="02020603050405020304" pitchFamily="18" charset="0"/>
            </a:endParaRPr>
          </a:p>
          <a:p>
            <a:pPr marL="0" indent="0" algn="just">
              <a:buNone/>
            </a:pPr>
            <a:r>
              <a:rPr lang="lv-LV" sz="2200" dirty="0">
                <a:latin typeface="Times New Roman" panose="02020603050405020304" pitchFamily="18" charset="0"/>
                <a:cs typeface="Times New Roman" panose="02020603050405020304" pitchFamily="18" charset="0"/>
              </a:rPr>
              <a:t>Līdz 28.05.2025 PMLP šādu aizliegumu noteikusi 44 komersantiem.</a:t>
            </a:r>
          </a:p>
        </p:txBody>
      </p:sp>
      <p:sp>
        <p:nvSpPr>
          <p:cNvPr id="3" name="Slide Number Placeholder 2"/>
          <p:cNvSpPr>
            <a:spLocks noGrp="1"/>
          </p:cNvSpPr>
          <p:nvPr>
            <p:ph type="sldNum" sz="quarter" idx="12"/>
          </p:nvPr>
        </p:nvSpPr>
        <p:spPr/>
        <p:txBody>
          <a:bodyPr/>
          <a:lstStyle/>
          <a:p>
            <a:pPr>
              <a:defRPr/>
            </a:pPr>
            <a:fld id="{D81579D9-452F-4C29-A011-B7AE3F8F110C}" type="slidenum">
              <a:rPr lang="lv-LV" smtClean="0"/>
              <a:pPr>
                <a:defRPr/>
              </a:pPr>
              <a:t>20</a:t>
            </a:fld>
            <a:endParaRPr lang="lv-LV"/>
          </a:p>
        </p:txBody>
      </p:sp>
      <p:sp>
        <p:nvSpPr>
          <p:cNvPr id="5" name="Title 4"/>
          <p:cNvSpPr>
            <a:spLocks noGrp="1"/>
          </p:cNvSpPr>
          <p:nvPr>
            <p:ph type="title"/>
          </p:nvPr>
        </p:nvSpPr>
        <p:spPr>
          <a:xfrm>
            <a:off x="2339752" y="105380"/>
            <a:ext cx="6415119" cy="1022365"/>
          </a:xfrm>
        </p:spPr>
        <p:txBody>
          <a:bodyPr>
            <a:normAutofit/>
          </a:bodyPr>
          <a:lstStyle/>
          <a:p>
            <a:r>
              <a:rPr lang="lv-LV" sz="3200" b="1" dirty="0">
                <a:solidFill>
                  <a:schemeClr val="tx2"/>
                </a:solidFill>
                <a:latin typeface="Times New Roman" panose="02020603050405020304" pitchFamily="18" charset="0"/>
                <a:ea typeface="+mn-ea"/>
                <a:cs typeface="Times New Roman" panose="02020603050405020304" pitchFamily="18" charset="0"/>
              </a:rPr>
              <a:t>Uzaicinātāja atbildība</a:t>
            </a:r>
            <a:endParaRPr lang="en-GB" sz="3200" b="1" dirty="0">
              <a:solidFill>
                <a:schemeClr val="tx2"/>
              </a:solidFill>
              <a:latin typeface="Times New Roman" panose="02020603050405020304" pitchFamily="18" charset="0"/>
              <a:ea typeface="+mn-ea"/>
              <a:cs typeface="Times New Roman" panose="02020603050405020304" pitchFamily="18" charset="0"/>
            </a:endParaRP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6622199"/>
            <a:ext cx="9144000" cy="244656"/>
          </a:xfrm>
          <a:prstGeom prst="rect">
            <a:avLst/>
          </a:prstGeom>
        </p:spPr>
      </p:pic>
    </p:spTree>
    <p:extLst>
      <p:ext uri="{BB962C8B-B14F-4D97-AF65-F5344CB8AC3E}">
        <p14:creationId xmlns:p14="http://schemas.microsoft.com/office/powerpoint/2010/main" val="238492455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D0A4C5-FF18-4786-8BB7-B71B06B3D1BD}"/>
              </a:ext>
            </a:extLst>
          </p:cNvPr>
          <p:cNvSpPr>
            <a:spLocks noGrp="1"/>
          </p:cNvSpPr>
          <p:nvPr>
            <p:ph type="title"/>
          </p:nvPr>
        </p:nvSpPr>
        <p:spPr/>
        <p:txBody>
          <a:bodyPr>
            <a:normAutofit/>
          </a:bodyPr>
          <a:lstStyle/>
          <a:p>
            <a:r>
              <a:rPr lang="lv-LV" sz="3200" b="1" dirty="0">
                <a:solidFill>
                  <a:schemeClr val="tx2"/>
                </a:solidFill>
                <a:latin typeface="Times New Roman" panose="02020603050405020304" pitchFamily="18" charset="0"/>
                <a:cs typeface="Times New Roman" panose="02020603050405020304" pitchFamily="18" charset="0"/>
              </a:rPr>
              <a:t>Uzaicinātāja atbildība</a:t>
            </a:r>
            <a:endParaRPr lang="lv-LV" sz="3200" dirty="0"/>
          </a:p>
        </p:txBody>
      </p:sp>
      <p:sp>
        <p:nvSpPr>
          <p:cNvPr id="3" name="Content Placeholder 2">
            <a:extLst>
              <a:ext uri="{FF2B5EF4-FFF2-40B4-BE49-F238E27FC236}">
                <a16:creationId xmlns:a16="http://schemas.microsoft.com/office/drawing/2014/main" id="{801EA1F7-3558-441B-A70F-765F02E9FA5D}"/>
              </a:ext>
            </a:extLst>
          </p:cNvPr>
          <p:cNvSpPr>
            <a:spLocks noGrp="1"/>
          </p:cNvSpPr>
          <p:nvPr>
            <p:ph idx="1"/>
          </p:nvPr>
        </p:nvSpPr>
        <p:spPr>
          <a:xfrm>
            <a:off x="827584" y="1628800"/>
            <a:ext cx="7859215" cy="4824536"/>
          </a:xfrm>
        </p:spPr>
        <p:txBody>
          <a:bodyPr>
            <a:normAutofit fontScale="25000" lnSpcReduction="20000"/>
          </a:bodyPr>
          <a:lstStyle/>
          <a:p>
            <a:pPr algn="just"/>
            <a:r>
              <a:rPr lang="lv-LV" sz="6200" dirty="0">
                <a:latin typeface="Times New Roman" panose="02020603050405020304" pitchFamily="18" charset="0"/>
                <a:cs typeface="Times New Roman" panose="02020603050405020304" pitchFamily="18" charset="0"/>
              </a:rPr>
              <a:t>Pārvaldes Migrācijas nodaļa norāda, ka ārzemniekam piešķir tiesības uz nodarbinātību atbilstoši vīzas vai uzturēšanās atļaujas derīguma termiņam.</a:t>
            </a:r>
          </a:p>
          <a:p>
            <a:pPr algn="just"/>
            <a:r>
              <a:rPr lang="lv-LV" sz="6200" dirty="0">
                <a:latin typeface="Times New Roman" panose="02020603050405020304" pitchFamily="18" charset="0"/>
                <a:cs typeface="Times New Roman" panose="02020603050405020304" pitchFamily="18" charset="0"/>
              </a:rPr>
              <a:t>Imigrācijas likuma 9.panta otrajā daļā noteikts, ka lēmumu par nodarbinātības tiesību piešķiršanu iekļauj lēmumā par vīzas vai uzturēšanās atļaujas izsniegšanu. </a:t>
            </a:r>
            <a:r>
              <a:rPr lang="lv-LV" sz="6200" u="sng" dirty="0">
                <a:latin typeface="Times New Roman" panose="02020603050405020304" pitchFamily="18" charset="0"/>
                <a:cs typeface="Times New Roman" panose="02020603050405020304" pitchFamily="18" charset="0"/>
              </a:rPr>
              <a:t>Tiesības uz nodarbinātību apliecina atbilstošs ieraksts ārzemniekam izsniegtajā vīzā vai uzturēšanās atļaujā</a:t>
            </a:r>
            <a:r>
              <a:rPr lang="lv-LV" sz="6200" dirty="0">
                <a:latin typeface="Times New Roman" panose="02020603050405020304" pitchFamily="18" charset="0"/>
                <a:cs typeface="Times New Roman" panose="02020603050405020304" pitchFamily="18" charset="0"/>
              </a:rPr>
              <a:t>.</a:t>
            </a:r>
          </a:p>
          <a:p>
            <a:pPr algn="just"/>
            <a:r>
              <a:rPr lang="lv-LV" sz="6200" dirty="0">
                <a:latin typeface="Times New Roman" panose="02020603050405020304" pitchFamily="18" charset="0"/>
                <a:cs typeface="Times New Roman" panose="02020603050405020304" pitchFamily="18" charset="0"/>
              </a:rPr>
              <a:t>Pārvaldes Migrācijas nodaļa norāda, ka no brīža, kad ārzemnieks ir ieceļojis Latvijas Republikā, vai piešķirta vīza Latvijas Republikā, vai saņemta uzturēšanās atļauja, darba devējam ir pienākums noslēgt darba līgumu un  nodrošināt darba samaksu, darba izpildes vietu kāda ir norādīta, Pārvaldē iesniedzot ielūguma vai izsaukuma pieprasījumu un darba līgumu.</a:t>
            </a:r>
          </a:p>
          <a:p>
            <a:pPr algn="just"/>
            <a:r>
              <a:rPr lang="lv-LV" sz="6200" dirty="0">
                <a:latin typeface="Times New Roman" panose="02020603050405020304" pitchFamily="18" charset="0"/>
                <a:cs typeface="Times New Roman" panose="02020603050405020304" pitchFamily="18" charset="0"/>
              </a:rPr>
              <a:t>Pārvaldes Migrācijas nodaļa norāda, ka darba devējs, pieprasot pakalpojumu (ielūgumu vai izsaukumu) Pārvaldē, uzņemas atbildību par ārvalstnieka ieceļošanu Latvijas Republikā, un darba devējam  ir pienākums sazināties ar esošajiem un potenciālajiem darba ņēmējiem, un nepieciešamības gadījumā, darba devējam ir pienākums informēt 3 darbdienu laikā Pārvaldi un lūgt atcelt ielūgumu vai izsaukumu, ja ir konstatētas izmaiņas uzaicināto ieceļošanā (piemēram, ir pamats šaubām par ārzemnieku patieso ieceļošanas mērķi).</a:t>
            </a:r>
          </a:p>
          <a:p>
            <a:pPr algn="just"/>
            <a:r>
              <a:rPr lang="lv-LV" sz="6200" dirty="0">
                <a:latin typeface="Times New Roman" panose="02020603050405020304" pitchFamily="18" charset="0"/>
                <a:cs typeface="Times New Roman" panose="02020603050405020304" pitchFamily="18" charset="0"/>
              </a:rPr>
              <a:t>Pārvaldes Migrācijas nodaļa informē, ka Ministru kabineta 2014.gada 28.janvāra noteikumu Nr.55 „Noteikumi par ārzemnieku nodarbināšanu” 5.punkts nosaka, ja ārzemnieku paredzēts nodarbināt pie vairākiem darba devējiem vai vairākos amatos vai profesijās pie viena darba devēja, ārzemniekam nepieciešams iegūt tiesības uz nodarbinātību katrā darba veidā.</a:t>
            </a:r>
          </a:p>
          <a:p>
            <a:pPr algn="just"/>
            <a:endParaRPr lang="lv-LV" dirty="0">
              <a:latin typeface="Times New Roman" panose="02020603050405020304" pitchFamily="18" charset="0"/>
              <a:cs typeface="Times New Roman" panose="02020603050405020304" pitchFamily="18" charset="0"/>
            </a:endParaRPr>
          </a:p>
          <a:p>
            <a:endParaRPr lang="lv-LV" dirty="0"/>
          </a:p>
        </p:txBody>
      </p:sp>
      <p:sp>
        <p:nvSpPr>
          <p:cNvPr id="4" name="Slide Number Placeholder 3">
            <a:extLst>
              <a:ext uri="{FF2B5EF4-FFF2-40B4-BE49-F238E27FC236}">
                <a16:creationId xmlns:a16="http://schemas.microsoft.com/office/drawing/2014/main" id="{4B57A94E-5CC4-4D2B-A302-EA5D189CB28A}"/>
              </a:ext>
            </a:extLst>
          </p:cNvPr>
          <p:cNvSpPr>
            <a:spLocks noGrp="1"/>
          </p:cNvSpPr>
          <p:nvPr>
            <p:ph type="sldNum" sz="quarter" idx="12"/>
          </p:nvPr>
        </p:nvSpPr>
        <p:spPr/>
        <p:txBody>
          <a:bodyPr/>
          <a:lstStyle/>
          <a:p>
            <a:pPr>
              <a:defRPr/>
            </a:pPr>
            <a:fld id="{D81579D9-452F-4C29-A011-B7AE3F8F110C}" type="slidenum">
              <a:rPr lang="lv-LV" smtClean="0"/>
              <a:pPr>
                <a:defRPr/>
              </a:pPr>
              <a:t>21</a:t>
            </a:fld>
            <a:endParaRPr lang="lv-LV"/>
          </a:p>
        </p:txBody>
      </p:sp>
    </p:spTree>
    <p:extLst>
      <p:ext uri="{BB962C8B-B14F-4D97-AF65-F5344CB8AC3E}">
        <p14:creationId xmlns:p14="http://schemas.microsoft.com/office/powerpoint/2010/main" val="400870177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Vertical Text Placeholder 1"/>
          <p:cNvSpPr>
            <a:spLocks noGrp="1"/>
          </p:cNvSpPr>
          <p:nvPr>
            <p:ph type="body" orient="vert" idx="1"/>
          </p:nvPr>
        </p:nvSpPr>
        <p:spPr>
          <a:xfrm>
            <a:off x="323528" y="1628800"/>
            <a:ext cx="8363271" cy="4497373"/>
          </a:xfrm>
        </p:spPr>
        <p:txBody>
          <a:bodyPr>
            <a:normAutofit lnSpcReduction="10000"/>
          </a:bodyPr>
          <a:lstStyle/>
          <a:p>
            <a:pPr marL="0" indent="0" algn="just">
              <a:buNone/>
            </a:pPr>
            <a:endParaRPr lang="lv-LV" sz="1800" dirty="0"/>
          </a:p>
          <a:p>
            <a:pPr marL="0" indent="0" algn="just">
              <a:buNone/>
            </a:pPr>
            <a:r>
              <a:rPr lang="lv-LV" dirty="0">
                <a:latin typeface="Times New Roman" panose="02020603050405020304" pitchFamily="18" charset="0"/>
                <a:cs typeface="Times New Roman" panose="02020603050405020304" pitchFamily="18" charset="0"/>
              </a:rPr>
              <a:t>PMLP izstrādājusi vairākus video ceļvežus darba devējiem par ārzemnieku nodarbināšanu: </a:t>
            </a:r>
          </a:p>
          <a:p>
            <a:pPr marL="0" indent="0" algn="just">
              <a:buNone/>
            </a:pPr>
            <a:endParaRPr lang="lv-LV" dirty="0">
              <a:latin typeface="Times New Roman" panose="02020603050405020304" pitchFamily="18" charset="0"/>
              <a:cs typeface="Times New Roman" panose="02020603050405020304" pitchFamily="18" charset="0"/>
            </a:endParaRPr>
          </a:p>
          <a:p>
            <a:pPr marL="0" indent="0" algn="just">
              <a:buNone/>
            </a:pPr>
            <a:r>
              <a:rPr lang="lv-LV" dirty="0">
                <a:latin typeface="Times New Roman" panose="02020603050405020304" pitchFamily="18" charset="0"/>
                <a:cs typeface="Times New Roman" panose="02020603050405020304" pitchFamily="18" charset="0"/>
              </a:rPr>
              <a:t>Vispārīga informācija:</a:t>
            </a:r>
          </a:p>
          <a:p>
            <a:pPr marL="0" indent="0" algn="just">
              <a:buNone/>
            </a:pPr>
            <a:r>
              <a:rPr lang="lv-LV" dirty="0">
                <a:latin typeface="Times New Roman" panose="02020603050405020304" pitchFamily="18" charset="0"/>
                <a:cs typeface="Times New Roman" panose="02020603050405020304" pitchFamily="18" charset="0"/>
                <a:hlinkClick r:id="rId2"/>
              </a:rPr>
              <a:t>https://www.youtube.com/watch?v=yZ3n0o9sKs8&amp;t=1s</a:t>
            </a:r>
            <a:r>
              <a:rPr lang="lv-LV" dirty="0">
                <a:latin typeface="Times New Roman" panose="02020603050405020304" pitchFamily="18" charset="0"/>
                <a:cs typeface="Times New Roman" panose="02020603050405020304" pitchFamily="18" charset="0"/>
              </a:rPr>
              <a:t> </a:t>
            </a:r>
          </a:p>
          <a:p>
            <a:pPr marL="0" indent="0" algn="just">
              <a:buNone/>
            </a:pPr>
            <a:r>
              <a:rPr lang="lv-LV" dirty="0">
                <a:latin typeface="Times New Roman" panose="02020603050405020304" pitchFamily="18" charset="0"/>
                <a:cs typeface="Times New Roman" panose="02020603050405020304" pitchFamily="18" charset="0"/>
              </a:rPr>
              <a:t>ES Zilās kartes noformēšana:</a:t>
            </a:r>
          </a:p>
          <a:p>
            <a:pPr marL="0" indent="0" algn="just">
              <a:buNone/>
            </a:pPr>
            <a:r>
              <a:rPr lang="lv-LV" dirty="0">
                <a:latin typeface="Times New Roman" panose="02020603050405020304" pitchFamily="18" charset="0"/>
                <a:cs typeface="Times New Roman" panose="02020603050405020304" pitchFamily="18" charset="0"/>
                <a:hlinkClick r:id="rId3"/>
              </a:rPr>
              <a:t>https://youtu.be/xU-eNodkEmM</a:t>
            </a:r>
            <a:r>
              <a:rPr lang="lv-LV" dirty="0">
                <a:latin typeface="Times New Roman" panose="02020603050405020304" pitchFamily="18" charset="0"/>
                <a:cs typeface="Times New Roman" panose="02020603050405020304" pitchFamily="18" charset="0"/>
              </a:rPr>
              <a:t> </a:t>
            </a:r>
          </a:p>
          <a:p>
            <a:pPr marL="0" indent="0" algn="just">
              <a:buNone/>
            </a:pPr>
            <a:r>
              <a:rPr lang="lv-LV" dirty="0">
                <a:latin typeface="Times New Roman" panose="02020603050405020304" pitchFamily="18" charset="0"/>
                <a:cs typeface="Times New Roman" panose="02020603050405020304" pitchFamily="18" charset="0"/>
              </a:rPr>
              <a:t>Sezonas darbinieku uzaicināšana: </a:t>
            </a:r>
          </a:p>
          <a:p>
            <a:pPr marL="0" indent="0" algn="just">
              <a:buNone/>
            </a:pPr>
            <a:r>
              <a:rPr lang="lv-LV" dirty="0">
                <a:latin typeface="Times New Roman" panose="02020603050405020304" pitchFamily="18" charset="0"/>
                <a:cs typeface="Times New Roman" panose="02020603050405020304" pitchFamily="18" charset="0"/>
                <a:hlinkClick r:id="rId4"/>
              </a:rPr>
              <a:t>https://youtu.be/8FuZ-bm0yHU</a:t>
            </a:r>
            <a:r>
              <a:rPr lang="lv-LV" dirty="0">
                <a:latin typeface="Times New Roman" panose="02020603050405020304" pitchFamily="18" charset="0"/>
                <a:cs typeface="Times New Roman" panose="02020603050405020304" pitchFamily="18" charset="0"/>
              </a:rPr>
              <a:t> </a:t>
            </a:r>
          </a:p>
          <a:p>
            <a:pPr marL="0" indent="0" algn="just">
              <a:buNone/>
            </a:pPr>
            <a:endParaRPr lang="lv-LV" dirty="0">
              <a:latin typeface="Times New Roman" panose="02020603050405020304" pitchFamily="18" charset="0"/>
              <a:cs typeface="Times New Roman" panose="02020603050405020304" pitchFamily="18" charset="0"/>
            </a:endParaRPr>
          </a:p>
          <a:p>
            <a:pPr marL="0" indent="0" algn="just">
              <a:buNone/>
            </a:pPr>
            <a:r>
              <a:rPr lang="lv-LV" dirty="0">
                <a:latin typeface="Times New Roman" panose="02020603050405020304" pitchFamily="18" charset="0"/>
                <a:cs typeface="Times New Roman" panose="02020603050405020304" pitchFamily="18" charset="0"/>
              </a:rPr>
              <a:t>Par uzturēšanās atļaujām: </a:t>
            </a:r>
          </a:p>
          <a:p>
            <a:pPr marL="0" indent="0" algn="just">
              <a:buNone/>
            </a:pPr>
            <a:r>
              <a:rPr lang="lv-LV" dirty="0">
                <a:latin typeface="Times New Roman" panose="02020603050405020304" pitchFamily="18" charset="0"/>
                <a:cs typeface="Times New Roman" panose="02020603050405020304" pitchFamily="18" charset="0"/>
              </a:rPr>
              <a:t>PMLP mājas lapa: </a:t>
            </a:r>
            <a:r>
              <a:rPr lang="lv-LV" dirty="0">
                <a:latin typeface="Times New Roman" panose="02020603050405020304" pitchFamily="18" charset="0"/>
                <a:cs typeface="Times New Roman" panose="02020603050405020304" pitchFamily="18" charset="0"/>
                <a:hlinkClick r:id="rId5"/>
              </a:rPr>
              <a:t>https://vissparmigraciju.pmlp.gov.lv/</a:t>
            </a:r>
            <a:r>
              <a:rPr lang="lv-LV" dirty="0">
                <a:latin typeface="Times New Roman" panose="02020603050405020304" pitchFamily="18" charset="0"/>
                <a:cs typeface="Times New Roman" panose="02020603050405020304" pitchFamily="18" charset="0"/>
              </a:rPr>
              <a:t> </a:t>
            </a:r>
          </a:p>
          <a:p>
            <a:pPr marL="0" indent="0" algn="just">
              <a:buNone/>
            </a:pPr>
            <a:endParaRPr lang="lv-LV" sz="1800" dirty="0"/>
          </a:p>
        </p:txBody>
      </p:sp>
      <p:sp>
        <p:nvSpPr>
          <p:cNvPr id="3" name="Slide Number Placeholder 2"/>
          <p:cNvSpPr>
            <a:spLocks noGrp="1"/>
          </p:cNvSpPr>
          <p:nvPr>
            <p:ph type="sldNum" sz="quarter" idx="12"/>
          </p:nvPr>
        </p:nvSpPr>
        <p:spPr/>
        <p:txBody>
          <a:bodyPr/>
          <a:lstStyle/>
          <a:p>
            <a:pPr>
              <a:defRPr/>
            </a:pPr>
            <a:fld id="{D81579D9-452F-4C29-A011-B7AE3F8F110C}" type="slidenum">
              <a:rPr lang="lv-LV" smtClean="0"/>
              <a:pPr>
                <a:defRPr/>
              </a:pPr>
              <a:t>22</a:t>
            </a:fld>
            <a:endParaRPr lang="lv-LV"/>
          </a:p>
        </p:txBody>
      </p:sp>
      <p:sp>
        <p:nvSpPr>
          <p:cNvPr id="4" name="Title 3"/>
          <p:cNvSpPr>
            <a:spLocks noGrp="1"/>
          </p:cNvSpPr>
          <p:nvPr>
            <p:ph type="title"/>
          </p:nvPr>
        </p:nvSpPr>
        <p:spPr>
          <a:xfrm>
            <a:off x="2246528" y="368482"/>
            <a:ext cx="6415119" cy="1022365"/>
          </a:xfrm>
        </p:spPr>
        <p:txBody>
          <a:bodyPr>
            <a:noAutofit/>
          </a:bodyPr>
          <a:lstStyle/>
          <a:p>
            <a:pPr algn="ctr"/>
            <a:r>
              <a:rPr lang="lv-LV" sz="3200" b="1" dirty="0">
                <a:solidFill>
                  <a:schemeClr val="tx2"/>
                </a:solidFill>
                <a:latin typeface="Times New Roman" panose="02020603050405020304" pitchFamily="18" charset="0"/>
                <a:ea typeface="+mn-ea"/>
                <a:cs typeface="Times New Roman" panose="02020603050405020304" pitchFamily="18" charset="0"/>
              </a:rPr>
              <a:t>Kur meklēt papildu informāciju?</a:t>
            </a:r>
            <a:br>
              <a:rPr lang="lv-LV" sz="2000" b="1" dirty="0">
                <a:solidFill>
                  <a:srgbClr val="0070C0"/>
                </a:solidFill>
              </a:rPr>
            </a:br>
            <a:endParaRPr lang="lv-LV" sz="2000" b="1" dirty="0">
              <a:solidFill>
                <a:srgbClr val="0070C0"/>
              </a:solidFill>
            </a:endParaRPr>
          </a:p>
        </p:txBody>
      </p:sp>
      <p:pic>
        <p:nvPicPr>
          <p:cNvPr id="5" name="Picture 4"/>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0" y="6622199"/>
            <a:ext cx="9144000" cy="244656"/>
          </a:xfrm>
          <a:prstGeom prst="rect">
            <a:avLst/>
          </a:prstGeom>
        </p:spPr>
      </p:pic>
    </p:spTree>
    <p:extLst>
      <p:ext uri="{BB962C8B-B14F-4D97-AF65-F5344CB8AC3E}">
        <p14:creationId xmlns:p14="http://schemas.microsoft.com/office/powerpoint/2010/main" val="427914213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3923928" y="2498717"/>
            <a:ext cx="5220072" cy="1722371"/>
          </a:xfrm>
        </p:spPr>
        <p:txBody>
          <a:bodyPr>
            <a:noAutofit/>
            <a:scene3d>
              <a:camera prst="orthographicFront"/>
              <a:lightRig rig="glow" dir="tl">
                <a:rot lat="0" lon="0" rev="5400000"/>
              </a:lightRig>
            </a:scene3d>
            <a:sp3d contourW="12700">
              <a:bevelT w="25400" h="25400"/>
              <a:contourClr>
                <a:schemeClr val="accent6">
                  <a:shade val="73000"/>
                </a:schemeClr>
              </a:contourClr>
            </a:sp3d>
          </a:bodyPr>
          <a:lstStyle/>
          <a:p>
            <a:r>
              <a:rPr lang="lv-LV" sz="3600" dirty="0">
                <a:ln w="11430"/>
                <a:solidFill>
                  <a:schemeClr val="tx1"/>
                </a:solidFill>
                <a:effectLst>
                  <a:outerShdw blurRad="80000" dist="40000" dir="5040000" algn="tl">
                    <a:srgbClr val="000000">
                      <a:alpha val="30000"/>
                    </a:srgbClr>
                  </a:outerShdw>
                </a:effectLst>
              </a:rPr>
              <a:t>Pilsonības un migrācijas lietu pārvalde</a:t>
            </a:r>
          </a:p>
        </p:txBody>
      </p:sp>
      <p:sp>
        <p:nvSpPr>
          <p:cNvPr id="65538" name="Text Placeholder 5"/>
          <p:cNvSpPr>
            <a:spLocks noGrp="1"/>
          </p:cNvSpPr>
          <p:nvPr>
            <p:ph type="body" sz="half" idx="2"/>
          </p:nvPr>
        </p:nvSpPr>
        <p:spPr>
          <a:xfrm>
            <a:off x="1714480" y="4714884"/>
            <a:ext cx="6673944" cy="1928826"/>
          </a:xfrm>
        </p:spPr>
        <p:txBody>
          <a:bodyPr>
            <a:noAutofit/>
          </a:bodyPr>
          <a:lstStyle/>
          <a:p>
            <a:r>
              <a:rPr lang="sq-AL" dirty="0"/>
              <a:t>Čiekurkalna 1. līnija 1/3</a:t>
            </a:r>
            <a:r>
              <a:rPr lang="lv-LV" dirty="0"/>
              <a:t>		</a:t>
            </a:r>
          </a:p>
          <a:p>
            <a:r>
              <a:rPr lang="sq-AL" dirty="0"/>
              <a:t>Rīga,</a:t>
            </a:r>
            <a:r>
              <a:rPr lang="lv-LV" dirty="0"/>
              <a:t> </a:t>
            </a:r>
            <a:r>
              <a:rPr lang="sq-AL" dirty="0"/>
              <a:t>LV 1026</a:t>
            </a:r>
            <a:r>
              <a:rPr lang="lv-LV" dirty="0"/>
              <a:t>			</a:t>
            </a:r>
          </a:p>
          <a:p>
            <a:r>
              <a:rPr lang="lv-LV" dirty="0"/>
              <a:t>Latvia				</a:t>
            </a:r>
          </a:p>
          <a:p>
            <a:r>
              <a:rPr lang="sq-AL" dirty="0"/>
              <a:t>tel. (+371) 672</a:t>
            </a:r>
            <a:r>
              <a:rPr lang="lv-LV" dirty="0"/>
              <a:t>09400		</a:t>
            </a:r>
          </a:p>
          <a:p>
            <a:r>
              <a:rPr lang="sq-AL" b="1" u="sng" dirty="0"/>
              <a:t>www.pmlp.gov.lv</a:t>
            </a:r>
            <a:endParaRPr lang="lv-LV" b="1" u="sng" dirty="0"/>
          </a:p>
          <a:p>
            <a:r>
              <a:rPr lang="lv-LV" b="1" dirty="0"/>
              <a:t>pasts@pmlp.gov.lv</a:t>
            </a:r>
          </a:p>
          <a:p>
            <a:endParaRPr lang="lv-LV" dirty="0"/>
          </a:p>
        </p:txBody>
      </p:sp>
      <p:sp>
        <p:nvSpPr>
          <p:cNvPr id="6" name="Slide Number Placeholder 5"/>
          <p:cNvSpPr>
            <a:spLocks noGrp="1"/>
          </p:cNvSpPr>
          <p:nvPr>
            <p:ph type="sldNum" sz="quarter" idx="12"/>
          </p:nvPr>
        </p:nvSpPr>
        <p:spPr/>
        <p:txBody>
          <a:bodyPr/>
          <a:lstStyle/>
          <a:p>
            <a:pPr>
              <a:defRPr/>
            </a:pPr>
            <a:fld id="{D81579D9-452F-4C29-A011-B7AE3F8F110C}" type="slidenum">
              <a:rPr lang="lv-LV" smtClean="0"/>
              <a:pPr>
                <a:defRPr/>
              </a:pPr>
              <a:t>23</a:t>
            </a:fld>
            <a:endParaRPr lang="lv-LV"/>
          </a:p>
        </p:txBody>
      </p:sp>
      <p:pic>
        <p:nvPicPr>
          <p:cNvPr id="19" name="Picture Placeholder 18" descr="http://api.qrserver.com/v1/create-qr-code/?color=000000&amp;bgcolor=FFFFFF&amp;data=www.pmlp.gov.lv&amp;qzone=1&amp;margin=0&amp;size=400x400&amp;ecc=L"/>
          <p:cNvPicPr>
            <a:picLocks noGrp="1"/>
          </p:cNvPicPr>
          <p:nvPr>
            <p:ph type="pic" idx="1"/>
          </p:nvPr>
        </p:nvPicPr>
        <p:blipFill>
          <a:blip r:embed="rId2" cstate="print"/>
          <a:srcRect t="3405" b="3405"/>
          <a:stretch>
            <a:fillRect/>
          </a:stretch>
        </p:blipFill>
        <p:spPr bwMode="auto">
          <a:xfrm>
            <a:off x="1714480" y="2420888"/>
            <a:ext cx="1993424" cy="1800200"/>
          </a:xfrm>
          <a:prstGeom prst="rect">
            <a:avLst/>
          </a:prstGeom>
          <a:noFill/>
          <a:ln w="9525">
            <a:noFill/>
            <a:miter lim="800000"/>
            <a:headEnd/>
            <a:tailEnd/>
          </a:ln>
        </p:spPr>
      </p:pic>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6622199"/>
            <a:ext cx="9144000" cy="244656"/>
          </a:xfrm>
          <a:prstGeom prst="rect">
            <a:avLst/>
          </a:prstGeom>
        </p:spPr>
      </p:pic>
      <p:pic>
        <p:nvPicPr>
          <p:cNvPr id="8" name="Picture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96341" y="1"/>
            <a:ext cx="1418140" cy="1575958"/>
          </a:xfrm>
          <a:prstGeom prst="rect">
            <a:avLst/>
          </a:prstGeom>
        </p:spPr>
      </p:pic>
    </p:spTree>
  </p:cSld>
  <p:clrMapOvr>
    <a:masterClrMapping/>
  </p:clrMapOvr>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lv-LV" sz="3600" dirty="0">
                <a:solidFill>
                  <a:schemeClr val="tx2"/>
                </a:solidFill>
                <a:latin typeface="Times New Roman" panose="02020603050405020304" pitchFamily="18" charset="0"/>
                <a:cs typeface="Times New Roman" panose="02020603050405020304" pitchFamily="18" charset="0"/>
              </a:rPr>
              <a:t>Valstis un nozares 2025.gadā (TOP 10)</a:t>
            </a:r>
            <a:endParaRPr lang="lv-LV" sz="3600" dirty="0">
              <a:solidFill>
                <a:schemeClr val="tx2"/>
              </a:solidFill>
              <a:latin typeface="Times New Roman" panose="02020603050405020304" pitchFamily="18" charset="0"/>
              <a:ea typeface="+mn-ea"/>
              <a:cs typeface="Times New Roman" panose="02020603050405020304" pitchFamily="18" charset="0"/>
            </a:endParaRPr>
          </a:p>
        </p:txBody>
      </p:sp>
      <p:sp>
        <p:nvSpPr>
          <p:cNvPr id="5" name="Text Placeholder 4"/>
          <p:cNvSpPr>
            <a:spLocks noGrp="1"/>
          </p:cNvSpPr>
          <p:nvPr>
            <p:ph type="body" sz="quarter" idx="10"/>
          </p:nvPr>
        </p:nvSpPr>
        <p:spPr>
          <a:xfrm>
            <a:off x="1600200" y="6324283"/>
            <a:ext cx="1981200" cy="304800"/>
          </a:xfrm>
        </p:spPr>
        <p:txBody>
          <a:bodyPr/>
          <a:lstStyle/>
          <a:p>
            <a:r>
              <a:rPr lang="lv-LV" dirty="0"/>
              <a:t>Izcelsmes valstis</a:t>
            </a:r>
          </a:p>
        </p:txBody>
      </p:sp>
      <p:sp>
        <p:nvSpPr>
          <p:cNvPr id="6" name="Text Placeholder 5"/>
          <p:cNvSpPr>
            <a:spLocks noGrp="1"/>
          </p:cNvSpPr>
          <p:nvPr>
            <p:ph type="body" sz="quarter" idx="12"/>
          </p:nvPr>
        </p:nvSpPr>
        <p:spPr/>
        <p:txBody>
          <a:bodyPr/>
          <a:lstStyle/>
          <a:p>
            <a:pPr algn="ctr"/>
            <a:r>
              <a:rPr lang="lv-LV" dirty="0"/>
              <a:t>Nozares</a:t>
            </a:r>
          </a:p>
          <a:p>
            <a:endParaRPr lang="lv-LV" dirty="0"/>
          </a:p>
        </p:txBody>
      </p:sp>
      <p:sp>
        <p:nvSpPr>
          <p:cNvPr id="7" name="Slide Number Placeholder 6"/>
          <p:cNvSpPr>
            <a:spLocks noGrp="1"/>
          </p:cNvSpPr>
          <p:nvPr>
            <p:ph type="sldNum" sz="quarter" idx="13"/>
          </p:nvPr>
        </p:nvSpPr>
        <p:spPr/>
        <p:txBody>
          <a:bodyPr/>
          <a:lstStyle/>
          <a:p>
            <a:pPr>
              <a:defRPr/>
            </a:pPr>
            <a:fld id="{F2C25A28-E3EE-4809-AC17-805A0359FC29}" type="slidenum">
              <a:rPr lang="en-US" altLang="lv-LV" smtClean="0"/>
              <a:pPr>
                <a:defRPr/>
              </a:pPr>
              <a:t>3</a:t>
            </a:fld>
            <a:endParaRPr lang="en-US" altLang="lv-LV"/>
          </a:p>
        </p:txBody>
      </p:sp>
      <p:graphicFrame>
        <p:nvGraphicFramePr>
          <p:cNvPr id="8" name="Content Placeholder 7"/>
          <p:cNvGraphicFramePr>
            <a:graphicFrameLocks noGrp="1"/>
          </p:cNvGraphicFramePr>
          <p:nvPr>
            <p:ph sz="half" idx="1"/>
            <p:extLst>
              <p:ext uri="{D42A27DB-BD31-4B8C-83A1-F6EECF244321}">
                <p14:modId xmlns:p14="http://schemas.microsoft.com/office/powerpoint/2010/main" val="4187884995"/>
              </p:ext>
            </p:extLst>
          </p:nvPr>
        </p:nvGraphicFramePr>
        <p:xfrm>
          <a:off x="529208" y="1737360"/>
          <a:ext cx="3754760" cy="4373563"/>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9" name="Content Placeholder 8"/>
          <p:cNvGraphicFramePr>
            <a:graphicFrameLocks noGrp="1"/>
          </p:cNvGraphicFramePr>
          <p:nvPr>
            <p:ph sz="half" idx="2"/>
            <p:extLst>
              <p:ext uri="{D42A27DB-BD31-4B8C-83A1-F6EECF244321}">
                <p14:modId xmlns:p14="http://schemas.microsoft.com/office/powerpoint/2010/main" val="2663337524"/>
              </p:ext>
            </p:extLst>
          </p:nvPr>
        </p:nvGraphicFramePr>
        <p:xfrm>
          <a:off x="4283968" y="924484"/>
          <a:ext cx="4330824" cy="5217443"/>
        </p:xfrm>
        <a:graphic>
          <a:graphicData uri="http://schemas.openxmlformats.org/drawingml/2006/chart">
            <c:chart xmlns:c="http://schemas.openxmlformats.org/drawingml/2006/chart" xmlns:r="http://schemas.openxmlformats.org/officeDocument/2006/relationships" r:id="rId3"/>
          </a:graphicData>
        </a:graphic>
      </p:graphicFrame>
      <p:pic>
        <p:nvPicPr>
          <p:cNvPr id="10" name="Picture 5">
            <a:extLst>
              <a:ext uri="{FF2B5EF4-FFF2-40B4-BE49-F238E27FC236}">
                <a16:creationId xmlns:a16="http://schemas.microsoft.com/office/drawing/2014/main" id="{9B133FF5-A1F4-4B16-8649-19D8FE7DC232}"/>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0" y="6622199"/>
            <a:ext cx="9144000" cy="244656"/>
          </a:xfrm>
          <a:prstGeom prst="rect">
            <a:avLst/>
          </a:prstGeom>
        </p:spPr>
      </p:pic>
    </p:spTree>
    <p:extLst>
      <p:ext uri="{BB962C8B-B14F-4D97-AF65-F5344CB8AC3E}">
        <p14:creationId xmlns:p14="http://schemas.microsoft.com/office/powerpoint/2010/main" val="46104878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6C8D4238-6F49-4E0E-872F-518B95F9D9C1}"/>
              </a:ext>
            </a:extLst>
          </p:cNvPr>
          <p:cNvSpPr>
            <a:spLocks noGrp="1"/>
          </p:cNvSpPr>
          <p:nvPr>
            <p:ph type="sldNum" sz="quarter" idx="12"/>
          </p:nvPr>
        </p:nvSpPr>
        <p:spPr/>
        <p:txBody>
          <a:bodyPr/>
          <a:lstStyle/>
          <a:p>
            <a:pPr>
              <a:defRPr/>
            </a:pPr>
            <a:fld id="{D81579D9-452F-4C29-A011-B7AE3F8F110C}" type="slidenum">
              <a:rPr lang="lv-LV" smtClean="0"/>
              <a:pPr>
                <a:defRPr/>
              </a:pPr>
              <a:t>4</a:t>
            </a:fld>
            <a:endParaRPr lang="lv-LV"/>
          </a:p>
        </p:txBody>
      </p:sp>
      <p:sp>
        <p:nvSpPr>
          <p:cNvPr id="5" name="Title 4">
            <a:extLst>
              <a:ext uri="{FF2B5EF4-FFF2-40B4-BE49-F238E27FC236}">
                <a16:creationId xmlns:a16="http://schemas.microsoft.com/office/drawing/2014/main" id="{EFB128BC-E9F4-412E-9DA9-0E259D95BDC0}"/>
              </a:ext>
            </a:extLst>
          </p:cNvPr>
          <p:cNvSpPr>
            <a:spLocks noGrp="1"/>
          </p:cNvSpPr>
          <p:nvPr>
            <p:ph type="title"/>
          </p:nvPr>
        </p:nvSpPr>
        <p:spPr>
          <a:xfrm>
            <a:off x="2227293" y="230179"/>
            <a:ext cx="6415119" cy="1022365"/>
          </a:xfrm>
        </p:spPr>
        <p:txBody>
          <a:bodyPr>
            <a:noAutofit/>
          </a:bodyPr>
          <a:lstStyle/>
          <a:p>
            <a:r>
              <a:rPr lang="lv-LV" sz="2800" b="1" dirty="0">
                <a:solidFill>
                  <a:schemeClr val="tx2"/>
                </a:solidFill>
                <a:latin typeface="Times New Roman" panose="02020603050405020304" pitchFamily="18" charset="0"/>
                <a:cs typeface="Times New Roman" panose="02020603050405020304" pitchFamily="18" charset="0"/>
              </a:rPr>
              <a:t>Piešķirtās tiesības uz nodarbinātību pēc profesijām (2025. gads, TOP 15)</a:t>
            </a:r>
            <a:endParaRPr lang="lv-LV" sz="2800" b="1" dirty="0">
              <a:solidFill>
                <a:schemeClr val="tx2"/>
              </a:solidFill>
              <a:latin typeface="Times New Roman" panose="02020603050405020304" pitchFamily="18" charset="0"/>
              <a:ea typeface="+mn-ea"/>
              <a:cs typeface="Times New Roman" panose="02020603050405020304" pitchFamily="18" charset="0"/>
            </a:endParaRPr>
          </a:p>
        </p:txBody>
      </p:sp>
      <p:graphicFrame>
        <p:nvGraphicFramePr>
          <p:cNvPr id="8" name="Content Placeholder 7">
            <a:extLst>
              <a:ext uri="{FF2B5EF4-FFF2-40B4-BE49-F238E27FC236}">
                <a16:creationId xmlns:a16="http://schemas.microsoft.com/office/drawing/2014/main" id="{9C23823F-29C9-4EFC-88EB-F1E0B809EC1D}"/>
              </a:ext>
            </a:extLst>
          </p:cNvPr>
          <p:cNvGraphicFramePr>
            <a:graphicFrameLocks noGrp="1"/>
          </p:cNvGraphicFramePr>
          <p:nvPr>
            <p:ph sz="half" idx="2"/>
            <p:extLst>
              <p:ext uri="{D42A27DB-BD31-4B8C-83A1-F6EECF244321}">
                <p14:modId xmlns:p14="http://schemas.microsoft.com/office/powerpoint/2010/main" val="530493484"/>
              </p:ext>
            </p:extLst>
          </p:nvPr>
        </p:nvGraphicFramePr>
        <p:xfrm>
          <a:off x="274751" y="1245782"/>
          <a:ext cx="7940675" cy="4975142"/>
        </p:xfrm>
        <a:graphic>
          <a:graphicData uri="http://schemas.openxmlformats.org/drawingml/2006/chart">
            <c:chart xmlns:c="http://schemas.openxmlformats.org/drawingml/2006/chart" xmlns:r="http://schemas.openxmlformats.org/officeDocument/2006/relationships" r:id="rId2"/>
          </a:graphicData>
        </a:graphic>
      </p:graphicFrame>
      <p:pic>
        <p:nvPicPr>
          <p:cNvPr id="6" name="Picture 5">
            <a:extLst>
              <a:ext uri="{FF2B5EF4-FFF2-40B4-BE49-F238E27FC236}">
                <a16:creationId xmlns:a16="http://schemas.microsoft.com/office/drawing/2014/main" id="{E1E72C98-C18D-40A1-841D-7817AE6356FF}"/>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6627821"/>
            <a:ext cx="9144000" cy="244656"/>
          </a:xfrm>
          <a:prstGeom prst="rect">
            <a:avLst/>
          </a:prstGeom>
        </p:spPr>
      </p:pic>
    </p:spTree>
    <p:extLst>
      <p:ext uri="{BB962C8B-B14F-4D97-AF65-F5344CB8AC3E}">
        <p14:creationId xmlns:p14="http://schemas.microsoft.com/office/powerpoint/2010/main" val="422647859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7" name="Satura vietturis 16">
            <a:extLst>
              <a:ext uri="{FF2B5EF4-FFF2-40B4-BE49-F238E27FC236}">
                <a16:creationId xmlns:a16="http://schemas.microsoft.com/office/drawing/2014/main" id="{148972EF-10D3-4945-9A2A-BC28A7F9A566}"/>
              </a:ext>
            </a:extLst>
          </p:cNvPr>
          <p:cNvGraphicFramePr>
            <a:graphicFrameLocks noGrp="1"/>
          </p:cNvGraphicFramePr>
          <p:nvPr>
            <p:ph sz="half" idx="2"/>
            <p:extLst>
              <p:ext uri="{D42A27DB-BD31-4B8C-83A1-F6EECF244321}">
                <p14:modId xmlns:p14="http://schemas.microsoft.com/office/powerpoint/2010/main" val="1214894939"/>
              </p:ext>
            </p:extLst>
          </p:nvPr>
        </p:nvGraphicFramePr>
        <p:xfrm>
          <a:off x="7524328" y="1139753"/>
          <a:ext cx="4012578" cy="5616249"/>
        </p:xfrm>
        <a:graphic>
          <a:graphicData uri="http://schemas.openxmlformats.org/drawingml/2006/chart">
            <c:chart xmlns:c="http://schemas.openxmlformats.org/drawingml/2006/chart" xmlns:r="http://schemas.openxmlformats.org/officeDocument/2006/relationships" r:id="rId2"/>
          </a:graphicData>
        </a:graphic>
      </p:graphicFrame>
      <p:sp>
        <p:nvSpPr>
          <p:cNvPr id="4" name="Slaida numura vietturis 3">
            <a:extLst>
              <a:ext uri="{FF2B5EF4-FFF2-40B4-BE49-F238E27FC236}">
                <a16:creationId xmlns:a16="http://schemas.microsoft.com/office/drawing/2014/main" id="{88124D8D-191F-4714-929D-6C289BB3D964}"/>
              </a:ext>
            </a:extLst>
          </p:cNvPr>
          <p:cNvSpPr>
            <a:spLocks noGrp="1"/>
          </p:cNvSpPr>
          <p:nvPr>
            <p:ph type="sldNum" sz="quarter" idx="12"/>
          </p:nvPr>
        </p:nvSpPr>
        <p:spPr/>
        <p:txBody>
          <a:bodyPr/>
          <a:lstStyle/>
          <a:p>
            <a:pPr>
              <a:defRPr/>
            </a:pPr>
            <a:fld id="{D81579D9-452F-4C29-A011-B7AE3F8F110C}" type="slidenum">
              <a:rPr lang="lv-LV" smtClean="0"/>
              <a:pPr>
                <a:defRPr/>
              </a:pPr>
              <a:t>5</a:t>
            </a:fld>
            <a:endParaRPr lang="lv-LV"/>
          </a:p>
        </p:txBody>
      </p:sp>
      <p:sp>
        <p:nvSpPr>
          <p:cNvPr id="5" name="Virsraksts 4">
            <a:extLst>
              <a:ext uri="{FF2B5EF4-FFF2-40B4-BE49-F238E27FC236}">
                <a16:creationId xmlns:a16="http://schemas.microsoft.com/office/drawing/2014/main" id="{3AFCB3EB-70B7-48A9-A2E5-8FD657F26466}"/>
              </a:ext>
            </a:extLst>
          </p:cNvPr>
          <p:cNvSpPr>
            <a:spLocks noGrp="1"/>
          </p:cNvSpPr>
          <p:nvPr>
            <p:ph type="title"/>
          </p:nvPr>
        </p:nvSpPr>
        <p:spPr>
          <a:xfrm>
            <a:off x="2375756" y="189015"/>
            <a:ext cx="6415119" cy="962075"/>
          </a:xfrm>
        </p:spPr>
        <p:txBody>
          <a:bodyPr>
            <a:noAutofit/>
          </a:bodyPr>
          <a:lstStyle/>
          <a:p>
            <a:r>
              <a:rPr lang="lv-LV" b="1" dirty="0">
                <a:solidFill>
                  <a:schemeClr val="tx2"/>
                </a:solidFill>
                <a:latin typeface="Times New Roman" panose="02020603050405020304" pitchFamily="18" charset="0"/>
                <a:cs typeface="Times New Roman" panose="02020603050405020304" pitchFamily="18" charset="0"/>
              </a:rPr>
              <a:t>Piešķirtās tiesības uz nodarbinātību pēc profesijas salīdzinājumā ar </a:t>
            </a:r>
            <a:r>
              <a:rPr lang="nn-NO" b="1" dirty="0">
                <a:solidFill>
                  <a:schemeClr val="tx2"/>
                </a:solidFill>
                <a:latin typeface="Times New Roman" panose="02020603050405020304" pitchFamily="18" charset="0"/>
                <a:cs typeface="Times New Roman" panose="02020603050405020304" pitchFamily="18" charset="0"/>
              </a:rPr>
              <a:t>202</a:t>
            </a:r>
            <a:r>
              <a:rPr lang="lv-LV" b="1" dirty="0">
                <a:solidFill>
                  <a:schemeClr val="tx2"/>
                </a:solidFill>
                <a:latin typeface="Times New Roman" panose="02020603050405020304" pitchFamily="18" charset="0"/>
                <a:cs typeface="Times New Roman" panose="02020603050405020304" pitchFamily="18" charset="0"/>
              </a:rPr>
              <a:t>4. gadu (TOP 15)</a:t>
            </a:r>
            <a:endParaRPr lang="lv-LV" b="1" dirty="0">
              <a:solidFill>
                <a:schemeClr val="tx2"/>
              </a:solidFill>
              <a:latin typeface="Times New Roman" panose="02020603050405020304" pitchFamily="18" charset="0"/>
              <a:ea typeface="+mn-ea"/>
              <a:cs typeface="Times New Roman" panose="02020603050405020304" pitchFamily="18" charset="0"/>
            </a:endParaRPr>
          </a:p>
        </p:txBody>
      </p:sp>
      <p:pic>
        <p:nvPicPr>
          <p:cNvPr id="14" name="Picture 5">
            <a:extLst>
              <a:ext uri="{FF2B5EF4-FFF2-40B4-BE49-F238E27FC236}">
                <a16:creationId xmlns:a16="http://schemas.microsoft.com/office/drawing/2014/main" id="{FB892F9C-AF5E-4E1D-9C2A-151B682AB40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6617969"/>
            <a:ext cx="9144000" cy="244656"/>
          </a:xfrm>
          <a:prstGeom prst="rect">
            <a:avLst/>
          </a:prstGeom>
        </p:spPr>
      </p:pic>
      <p:pic>
        <p:nvPicPr>
          <p:cNvPr id="8" name="Content Placeholder 1">
            <a:extLst>
              <a:ext uri="{FF2B5EF4-FFF2-40B4-BE49-F238E27FC236}">
                <a16:creationId xmlns:a16="http://schemas.microsoft.com/office/drawing/2014/main" id="{055F3E54-4587-48F2-B799-A137B2E67A32}"/>
              </a:ext>
            </a:extLst>
          </p:cNvPr>
          <p:cNvPicPr>
            <a:picLocks noGrp="1" noChangeAspect="1"/>
          </p:cNvPicPr>
          <p:nvPr>
            <p:ph sz="half" idx="1"/>
          </p:nvPr>
        </p:nvPicPr>
        <p:blipFill>
          <a:blip r:embed="rId4"/>
          <a:stretch>
            <a:fillRect/>
          </a:stretch>
        </p:blipFill>
        <p:spPr>
          <a:xfrm>
            <a:off x="323528" y="1484784"/>
            <a:ext cx="8280920" cy="4772719"/>
          </a:xfrm>
          <a:prstGeom prst="rect">
            <a:avLst/>
          </a:prstGeom>
        </p:spPr>
      </p:pic>
    </p:spTree>
    <p:extLst>
      <p:ext uri="{BB962C8B-B14F-4D97-AF65-F5344CB8AC3E}">
        <p14:creationId xmlns:p14="http://schemas.microsoft.com/office/powerpoint/2010/main" val="137664175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atura vietturis 1">
            <a:extLst>
              <a:ext uri="{FF2B5EF4-FFF2-40B4-BE49-F238E27FC236}">
                <a16:creationId xmlns:a16="http://schemas.microsoft.com/office/drawing/2014/main" id="{C93FF08D-BBBB-4578-A0F8-A6D477C4687F}"/>
              </a:ext>
            </a:extLst>
          </p:cNvPr>
          <p:cNvSpPr>
            <a:spLocks noGrp="1"/>
          </p:cNvSpPr>
          <p:nvPr>
            <p:ph sz="half" idx="1"/>
          </p:nvPr>
        </p:nvSpPr>
        <p:spPr>
          <a:xfrm>
            <a:off x="1619672" y="1556791"/>
            <a:ext cx="6983386" cy="4554965"/>
          </a:xfrm>
        </p:spPr>
        <p:txBody>
          <a:bodyPr/>
          <a:lstStyle/>
          <a:p>
            <a:pPr marL="0" indent="0" algn="l">
              <a:buNone/>
            </a:pPr>
            <a:r>
              <a:rPr lang="lv-LV" sz="2200" b="0" i="0" dirty="0">
                <a:solidFill>
                  <a:srgbClr val="212529"/>
                </a:solidFill>
                <a:effectLst/>
                <a:latin typeface="Times New Roman" panose="02020603050405020304" pitchFamily="18" charset="0"/>
                <a:cs typeface="Times New Roman" panose="02020603050405020304" pitchFamily="18" charset="0"/>
              </a:rPr>
              <a:t>Ārzemnieks ir jebkura persona, kas nav Latvijas Republikas pilsonis vai Latvijas Republikas </a:t>
            </a:r>
            <a:r>
              <a:rPr lang="lv-LV" sz="2200" b="0" i="0" dirty="0" err="1">
                <a:solidFill>
                  <a:srgbClr val="212529"/>
                </a:solidFill>
                <a:effectLst/>
                <a:latin typeface="Times New Roman" panose="02020603050405020304" pitchFamily="18" charset="0"/>
                <a:cs typeface="Times New Roman" panose="02020603050405020304" pitchFamily="18" charset="0"/>
              </a:rPr>
              <a:t>nepilsonis</a:t>
            </a:r>
            <a:r>
              <a:rPr lang="lv-LV" sz="2200" b="0" i="0" dirty="0">
                <a:solidFill>
                  <a:srgbClr val="212529"/>
                </a:solidFill>
                <a:effectLst/>
                <a:latin typeface="Times New Roman" panose="02020603050405020304" pitchFamily="18" charset="0"/>
                <a:cs typeface="Times New Roman" panose="02020603050405020304" pitchFamily="18" charset="0"/>
              </a:rPr>
              <a:t>.</a:t>
            </a:r>
          </a:p>
          <a:p>
            <a:pPr marL="0" indent="0" algn="l">
              <a:buNone/>
            </a:pPr>
            <a:endParaRPr lang="lv-LV" sz="2200" b="0" i="0" dirty="0">
              <a:solidFill>
                <a:srgbClr val="212529"/>
              </a:solidFill>
              <a:effectLst/>
              <a:latin typeface="Times New Roman" panose="02020603050405020304" pitchFamily="18" charset="0"/>
              <a:cs typeface="Times New Roman" panose="02020603050405020304" pitchFamily="18" charset="0"/>
            </a:endParaRPr>
          </a:p>
          <a:p>
            <a:pPr marL="0" indent="0" algn="l">
              <a:buNone/>
            </a:pPr>
            <a:r>
              <a:rPr lang="lv-LV" sz="2200" b="0" i="0" dirty="0">
                <a:solidFill>
                  <a:srgbClr val="212529"/>
                </a:solidFill>
                <a:effectLst/>
                <a:latin typeface="Times New Roman" panose="02020603050405020304" pitchFamily="18" charset="0"/>
                <a:cs typeface="Times New Roman" panose="02020603050405020304" pitchFamily="18" charset="0"/>
              </a:rPr>
              <a:t>Latvijas Republikas likumdošana izšķir divas ārzemnieku kategorijas: </a:t>
            </a:r>
          </a:p>
          <a:p>
            <a:pPr algn="l">
              <a:buFont typeface="Arial" panose="020B0604020202020204" pitchFamily="34" charset="0"/>
              <a:buChar char="•"/>
            </a:pPr>
            <a:r>
              <a:rPr lang="lv-LV" sz="2200" b="0" i="0" dirty="0">
                <a:solidFill>
                  <a:srgbClr val="212529"/>
                </a:solidFill>
                <a:effectLst/>
                <a:latin typeface="Times New Roman" panose="02020603050405020304" pitchFamily="18" charset="0"/>
                <a:cs typeface="Times New Roman" panose="02020603050405020304" pitchFamily="18" charset="0"/>
              </a:rPr>
              <a:t>Savienības pilsoņi – ar to saprot gan Eiropas Savienības dalībvalstu, gan arī Eiropas Ekonomikas zonas valstu (ES27 + Lihtenšteina + Islande + Norvēģija) pilsoņus un Šveices Konfederācijas pilsoņus, kuriem Latvijā ir līdzvērtīgs statuss ar Latvijas Republikas pilsoņiem;</a:t>
            </a:r>
          </a:p>
          <a:p>
            <a:pPr algn="l">
              <a:buFont typeface="Arial" panose="020B0604020202020204" pitchFamily="34" charset="0"/>
              <a:buChar char="•"/>
            </a:pPr>
            <a:r>
              <a:rPr lang="lv-LV" sz="2200" b="0" i="0" dirty="0">
                <a:solidFill>
                  <a:srgbClr val="212529"/>
                </a:solidFill>
                <a:effectLst/>
                <a:latin typeface="Times New Roman" panose="02020603050405020304" pitchFamily="18" charset="0"/>
                <a:cs typeface="Times New Roman" panose="02020603050405020304" pitchFamily="18" charset="0"/>
              </a:rPr>
              <a:t>trešo valstu pilsoņi, kuru ieceļošanai un nodarbinātībai Latvijā tiek piemēroti papildu nosacījumi.  </a:t>
            </a:r>
          </a:p>
          <a:p>
            <a:endParaRPr lang="lv-LV" dirty="0"/>
          </a:p>
        </p:txBody>
      </p:sp>
      <p:sp>
        <p:nvSpPr>
          <p:cNvPr id="4" name="Slaida numura vietturis 3">
            <a:extLst>
              <a:ext uri="{FF2B5EF4-FFF2-40B4-BE49-F238E27FC236}">
                <a16:creationId xmlns:a16="http://schemas.microsoft.com/office/drawing/2014/main" id="{6DF2BD78-EAD5-407C-A654-D225C12965B8}"/>
              </a:ext>
            </a:extLst>
          </p:cNvPr>
          <p:cNvSpPr>
            <a:spLocks noGrp="1"/>
          </p:cNvSpPr>
          <p:nvPr>
            <p:ph type="sldNum" sz="quarter" idx="12"/>
          </p:nvPr>
        </p:nvSpPr>
        <p:spPr/>
        <p:txBody>
          <a:bodyPr/>
          <a:lstStyle/>
          <a:p>
            <a:pPr>
              <a:defRPr/>
            </a:pPr>
            <a:fld id="{D81579D9-452F-4C29-A011-B7AE3F8F110C}" type="slidenum">
              <a:rPr lang="lv-LV" smtClean="0"/>
              <a:pPr>
                <a:defRPr/>
              </a:pPr>
              <a:t>6</a:t>
            </a:fld>
            <a:endParaRPr lang="lv-LV"/>
          </a:p>
        </p:txBody>
      </p:sp>
      <p:sp>
        <p:nvSpPr>
          <p:cNvPr id="5" name="Virsraksts 4">
            <a:extLst>
              <a:ext uri="{FF2B5EF4-FFF2-40B4-BE49-F238E27FC236}">
                <a16:creationId xmlns:a16="http://schemas.microsoft.com/office/drawing/2014/main" id="{58D49885-1F3D-4861-9BBC-2E058D8ED18A}"/>
              </a:ext>
            </a:extLst>
          </p:cNvPr>
          <p:cNvSpPr>
            <a:spLocks noGrp="1"/>
          </p:cNvSpPr>
          <p:nvPr>
            <p:ph type="title"/>
          </p:nvPr>
        </p:nvSpPr>
        <p:spPr>
          <a:xfrm>
            <a:off x="1609747" y="548680"/>
            <a:ext cx="6415119" cy="646313"/>
          </a:xfrm>
        </p:spPr>
        <p:txBody>
          <a:bodyPr>
            <a:normAutofit fontScale="90000"/>
          </a:bodyPr>
          <a:lstStyle/>
          <a:p>
            <a:r>
              <a:rPr lang="lv-LV" sz="1900" b="1" dirty="0">
                <a:solidFill>
                  <a:schemeClr val="tx2"/>
                </a:solidFill>
                <a:latin typeface="Verdana"/>
                <a:ea typeface="+mn-ea"/>
                <a:cs typeface="+mn-cs"/>
              </a:rPr>
              <a:t>		</a:t>
            </a:r>
            <a:r>
              <a:rPr lang="lv-LV" sz="4000" b="1" dirty="0">
                <a:solidFill>
                  <a:schemeClr val="tx2"/>
                </a:solidFill>
                <a:latin typeface="Times New Roman" panose="02020603050405020304" pitchFamily="18" charset="0"/>
                <a:ea typeface="+mn-ea"/>
                <a:cs typeface="Times New Roman" panose="02020603050405020304" pitchFamily="18" charset="0"/>
              </a:rPr>
              <a:t>Kas ir ārzemnieks? </a:t>
            </a:r>
          </a:p>
        </p:txBody>
      </p:sp>
      <p:pic>
        <p:nvPicPr>
          <p:cNvPr id="6" name="Picture 5">
            <a:extLst>
              <a:ext uri="{FF2B5EF4-FFF2-40B4-BE49-F238E27FC236}">
                <a16:creationId xmlns:a16="http://schemas.microsoft.com/office/drawing/2014/main" id="{6465D468-D0E5-42E1-8CDB-1BCDD291ACC2}"/>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6622199"/>
            <a:ext cx="9144000" cy="244656"/>
          </a:xfrm>
          <a:prstGeom prst="rect">
            <a:avLst/>
          </a:prstGeom>
        </p:spPr>
      </p:pic>
    </p:spTree>
    <p:extLst>
      <p:ext uri="{BB962C8B-B14F-4D97-AF65-F5344CB8AC3E}">
        <p14:creationId xmlns:p14="http://schemas.microsoft.com/office/powerpoint/2010/main" val="106152000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pPr>
              <a:defRPr/>
            </a:pPr>
            <a:fld id="{D81579D9-452F-4C29-A011-B7AE3F8F110C}" type="slidenum">
              <a:rPr lang="lv-LV" smtClean="0"/>
              <a:pPr>
                <a:defRPr/>
              </a:pPr>
              <a:t>7</a:t>
            </a:fld>
            <a:endParaRPr lang="lv-LV"/>
          </a:p>
        </p:txBody>
      </p:sp>
      <p:sp>
        <p:nvSpPr>
          <p:cNvPr id="4" name="Title 3"/>
          <p:cNvSpPr>
            <a:spLocks noGrp="1"/>
          </p:cNvSpPr>
          <p:nvPr>
            <p:ph type="title"/>
          </p:nvPr>
        </p:nvSpPr>
        <p:spPr>
          <a:xfrm>
            <a:off x="2427306" y="495872"/>
            <a:ext cx="6215106" cy="642942"/>
          </a:xfrm>
        </p:spPr>
        <p:txBody>
          <a:bodyPr>
            <a:normAutofit/>
          </a:bodyPr>
          <a:lstStyle/>
          <a:p>
            <a:r>
              <a:rPr lang="lv-LV" sz="3000" b="1" dirty="0">
                <a:solidFill>
                  <a:schemeClr val="tx2"/>
                </a:solidFill>
                <a:latin typeface="Times New Roman" panose="02020603050405020304" pitchFamily="18" charset="0"/>
                <a:ea typeface="+mn-ea"/>
                <a:cs typeface="Times New Roman" panose="02020603050405020304" pitchFamily="18" charset="0"/>
              </a:rPr>
              <a:t>Nodarbināto ārzemnieku kategorijas</a:t>
            </a:r>
          </a:p>
        </p:txBody>
      </p:sp>
      <p:sp>
        <p:nvSpPr>
          <p:cNvPr id="7" name="Content Placeholder 6"/>
          <p:cNvSpPr>
            <a:spLocks noGrp="1"/>
          </p:cNvSpPr>
          <p:nvPr>
            <p:ph sz="half" idx="1"/>
          </p:nvPr>
        </p:nvSpPr>
        <p:spPr>
          <a:xfrm>
            <a:off x="467544" y="1544716"/>
            <a:ext cx="7704856" cy="4908620"/>
          </a:xfrm>
        </p:spPr>
        <p:txBody>
          <a:bodyPr>
            <a:normAutofit fontScale="77500" lnSpcReduction="20000"/>
          </a:bodyPr>
          <a:lstStyle/>
          <a:p>
            <a:pPr algn="just"/>
            <a:r>
              <a:rPr lang="lv-LV" dirty="0">
                <a:latin typeface="Times New Roman" panose="02020603050405020304" pitchFamily="18" charset="0"/>
                <a:cs typeface="Times New Roman" panose="02020603050405020304" pitchFamily="18" charset="0"/>
              </a:rPr>
              <a:t>Ārzemnieki ar derīgām pastāvīgās uzturēšanās atļaujām un termiņuzturēšanās atļaujām, kurās iekļauta norāde “Tiesības strādāt bez ierobežojumiem” (piemēram, laulātie)</a:t>
            </a:r>
          </a:p>
          <a:p>
            <a:pPr algn="just"/>
            <a:endParaRPr lang="lv-LV" dirty="0">
              <a:latin typeface="Times New Roman" panose="02020603050405020304" pitchFamily="18" charset="0"/>
              <a:cs typeface="Times New Roman" panose="02020603050405020304" pitchFamily="18" charset="0"/>
            </a:endParaRPr>
          </a:p>
          <a:p>
            <a:pPr algn="just"/>
            <a:endParaRPr lang="lv-LV" dirty="0">
              <a:latin typeface="Times New Roman" panose="02020603050405020304" pitchFamily="18" charset="0"/>
              <a:cs typeface="Times New Roman" panose="02020603050405020304" pitchFamily="18" charset="0"/>
            </a:endParaRPr>
          </a:p>
          <a:p>
            <a:pPr algn="just"/>
            <a:endParaRPr lang="lv-LV" dirty="0">
              <a:latin typeface="Times New Roman" panose="02020603050405020304" pitchFamily="18" charset="0"/>
              <a:cs typeface="Times New Roman" panose="02020603050405020304" pitchFamily="18" charset="0"/>
            </a:endParaRPr>
          </a:p>
          <a:p>
            <a:pPr algn="just"/>
            <a:endParaRPr lang="lv-LV" dirty="0">
              <a:latin typeface="Times New Roman" panose="02020603050405020304" pitchFamily="18" charset="0"/>
              <a:cs typeface="Times New Roman" panose="02020603050405020304" pitchFamily="18" charset="0"/>
            </a:endParaRPr>
          </a:p>
          <a:p>
            <a:pPr algn="just"/>
            <a:endParaRPr lang="lv-LV" dirty="0">
              <a:latin typeface="Times New Roman" panose="02020603050405020304" pitchFamily="18" charset="0"/>
              <a:cs typeface="Times New Roman" panose="02020603050405020304" pitchFamily="18" charset="0"/>
            </a:endParaRPr>
          </a:p>
          <a:p>
            <a:pPr algn="just"/>
            <a:endParaRPr lang="lv-LV" dirty="0">
              <a:latin typeface="Times New Roman" panose="02020603050405020304" pitchFamily="18" charset="0"/>
              <a:cs typeface="Times New Roman" panose="02020603050405020304" pitchFamily="18" charset="0"/>
            </a:endParaRPr>
          </a:p>
          <a:p>
            <a:pPr algn="just"/>
            <a:endParaRPr lang="lv-LV" dirty="0">
              <a:latin typeface="Times New Roman" panose="02020603050405020304" pitchFamily="18" charset="0"/>
              <a:cs typeface="Times New Roman" panose="02020603050405020304" pitchFamily="18" charset="0"/>
            </a:endParaRPr>
          </a:p>
          <a:p>
            <a:pPr algn="just"/>
            <a:endParaRPr lang="lv-LV" dirty="0">
              <a:latin typeface="Times New Roman" panose="02020603050405020304" pitchFamily="18" charset="0"/>
              <a:cs typeface="Times New Roman" panose="02020603050405020304" pitchFamily="18" charset="0"/>
            </a:endParaRPr>
          </a:p>
          <a:p>
            <a:pPr marL="0" indent="0" algn="just">
              <a:buNone/>
            </a:pPr>
            <a:endParaRPr lang="lv-LV" dirty="0">
              <a:latin typeface="Times New Roman" panose="02020603050405020304" pitchFamily="18" charset="0"/>
              <a:cs typeface="Times New Roman" panose="02020603050405020304" pitchFamily="18" charset="0"/>
            </a:endParaRPr>
          </a:p>
          <a:p>
            <a:pPr algn="just"/>
            <a:r>
              <a:rPr lang="lv-LV" dirty="0">
                <a:latin typeface="Times New Roman" panose="02020603050405020304" pitchFamily="18" charset="0"/>
                <a:cs typeface="Times New Roman" panose="02020603050405020304" pitchFamily="18" charset="0"/>
              </a:rPr>
              <a:t>Ukrainas civiliedzīvotāji (pagaidu aizsardzība) </a:t>
            </a:r>
          </a:p>
          <a:p>
            <a:pPr algn="just"/>
            <a:endParaRPr lang="lv-LV" dirty="0">
              <a:latin typeface="Times New Roman" panose="02020603050405020304" pitchFamily="18" charset="0"/>
              <a:cs typeface="Times New Roman" panose="02020603050405020304" pitchFamily="18" charset="0"/>
            </a:endParaRPr>
          </a:p>
          <a:p>
            <a:pPr algn="just"/>
            <a:r>
              <a:rPr lang="lv-LV" dirty="0">
                <a:latin typeface="Times New Roman" panose="02020603050405020304" pitchFamily="18" charset="0"/>
                <a:cs typeface="Times New Roman" panose="02020603050405020304" pitchFamily="18" charset="0"/>
              </a:rPr>
              <a:t>Studenti (trešo valstu pilsoņi) – tiesības stādāt 20h nedēļā (maģistra/doktora programmas – 40h nedēļā) </a:t>
            </a:r>
          </a:p>
          <a:p>
            <a:pPr algn="just"/>
            <a:endParaRPr lang="lv-LV" dirty="0">
              <a:latin typeface="Times New Roman" panose="02020603050405020304" pitchFamily="18" charset="0"/>
              <a:cs typeface="Times New Roman" panose="02020603050405020304" pitchFamily="18" charset="0"/>
            </a:endParaRPr>
          </a:p>
          <a:p>
            <a:pPr algn="just"/>
            <a:r>
              <a:rPr lang="lv-LV" dirty="0">
                <a:latin typeface="Times New Roman" panose="02020603050405020304" pitchFamily="18" charset="0"/>
                <a:cs typeface="Times New Roman" panose="02020603050405020304" pitchFamily="18" charset="0"/>
              </a:rPr>
              <a:t>Eiropas Savienības dalībvalstu, Eiropas Ekonomikas zonas valstu un Šveices Konfederācijas pilsoņi (bez ierobežojumiem)</a:t>
            </a:r>
          </a:p>
          <a:p>
            <a:pPr algn="just"/>
            <a:endParaRPr lang="lv-LV" dirty="0">
              <a:latin typeface="Times New Roman" panose="02020603050405020304" pitchFamily="18" charset="0"/>
              <a:cs typeface="Times New Roman" panose="02020603050405020304" pitchFamily="18" charset="0"/>
            </a:endParaRPr>
          </a:p>
          <a:p>
            <a:pPr algn="just"/>
            <a:r>
              <a:rPr lang="lv-LV" u="sng" dirty="0">
                <a:latin typeface="Times New Roman" panose="02020603050405020304" pitchFamily="18" charset="0"/>
                <a:cs typeface="Times New Roman" panose="02020603050405020304" pitchFamily="18" charset="0"/>
              </a:rPr>
              <a:t>Trešo valstu pilsoņi (tiesības strādāt pie noteikta darba devēja)</a:t>
            </a:r>
          </a:p>
          <a:p>
            <a:pPr marL="0" indent="0" algn="just">
              <a:buNone/>
            </a:pPr>
            <a:endParaRPr lang="lv-LV" dirty="0"/>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6622199"/>
            <a:ext cx="9144000" cy="244656"/>
          </a:xfrm>
          <a:prstGeom prst="rect">
            <a:avLst/>
          </a:prstGeom>
        </p:spPr>
      </p:pic>
      <p:pic>
        <p:nvPicPr>
          <p:cNvPr id="3" name="Picture 2"/>
          <p:cNvPicPr>
            <a:picLocks noChangeAspect="1"/>
          </p:cNvPicPr>
          <p:nvPr/>
        </p:nvPicPr>
        <p:blipFill>
          <a:blip r:embed="rId4"/>
          <a:stretch>
            <a:fillRect/>
          </a:stretch>
        </p:blipFill>
        <p:spPr>
          <a:xfrm>
            <a:off x="2699792" y="2148179"/>
            <a:ext cx="3240360" cy="1870431"/>
          </a:xfrm>
          <a:prstGeom prst="rect">
            <a:avLst/>
          </a:prstGeom>
        </p:spPr>
      </p:pic>
    </p:spTree>
  </p:cSld>
  <p:clrMapOvr>
    <a:masterClrMapping/>
  </p:clrMapOvr>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aida numura vietturis 3">
            <a:extLst>
              <a:ext uri="{FF2B5EF4-FFF2-40B4-BE49-F238E27FC236}">
                <a16:creationId xmlns:a16="http://schemas.microsoft.com/office/drawing/2014/main" id="{72C84E90-D92E-4ACB-BFB2-B9D43DCE5C27}"/>
              </a:ext>
            </a:extLst>
          </p:cNvPr>
          <p:cNvSpPr>
            <a:spLocks noGrp="1"/>
          </p:cNvSpPr>
          <p:nvPr>
            <p:ph type="sldNum" sz="quarter" idx="12"/>
          </p:nvPr>
        </p:nvSpPr>
        <p:spPr/>
        <p:txBody>
          <a:bodyPr/>
          <a:lstStyle/>
          <a:p>
            <a:pPr>
              <a:defRPr/>
            </a:pPr>
            <a:fld id="{D81579D9-452F-4C29-A011-B7AE3F8F110C}" type="slidenum">
              <a:rPr lang="lv-LV" smtClean="0"/>
              <a:pPr>
                <a:defRPr/>
              </a:pPr>
              <a:t>8</a:t>
            </a:fld>
            <a:endParaRPr lang="lv-LV"/>
          </a:p>
        </p:txBody>
      </p:sp>
      <p:sp>
        <p:nvSpPr>
          <p:cNvPr id="5" name="Virsraksts 4">
            <a:extLst>
              <a:ext uri="{FF2B5EF4-FFF2-40B4-BE49-F238E27FC236}">
                <a16:creationId xmlns:a16="http://schemas.microsoft.com/office/drawing/2014/main" id="{CDD1F322-326D-47DF-BD19-D8311AAA3DAE}"/>
              </a:ext>
            </a:extLst>
          </p:cNvPr>
          <p:cNvSpPr>
            <a:spLocks noGrp="1"/>
          </p:cNvSpPr>
          <p:nvPr>
            <p:ph type="title"/>
          </p:nvPr>
        </p:nvSpPr>
        <p:spPr>
          <a:xfrm>
            <a:off x="2227293" y="145849"/>
            <a:ext cx="6415119" cy="1022365"/>
          </a:xfrm>
        </p:spPr>
        <p:txBody>
          <a:bodyPr/>
          <a:lstStyle/>
          <a:p>
            <a:r>
              <a:rPr lang="lv-LV" b="1" dirty="0">
                <a:solidFill>
                  <a:schemeClr val="tx2"/>
                </a:solidFill>
              </a:rPr>
              <a:t>Nodarbināšanas pamats</a:t>
            </a:r>
            <a:endParaRPr lang="lv-LV" dirty="0"/>
          </a:p>
        </p:txBody>
      </p:sp>
      <p:pic>
        <p:nvPicPr>
          <p:cNvPr id="9" name="Picture 5">
            <a:extLst>
              <a:ext uri="{FF2B5EF4-FFF2-40B4-BE49-F238E27FC236}">
                <a16:creationId xmlns:a16="http://schemas.microsoft.com/office/drawing/2014/main" id="{E43293FD-FBD8-4299-A376-80F72FB7BED0}"/>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6620602"/>
            <a:ext cx="9144000" cy="244656"/>
          </a:xfrm>
          <a:prstGeom prst="rect">
            <a:avLst/>
          </a:prstGeom>
        </p:spPr>
      </p:pic>
      <p:sp>
        <p:nvSpPr>
          <p:cNvPr id="2" name="Content Placeholder 1">
            <a:extLst>
              <a:ext uri="{FF2B5EF4-FFF2-40B4-BE49-F238E27FC236}">
                <a16:creationId xmlns:a16="http://schemas.microsoft.com/office/drawing/2014/main" id="{824208FE-C2CB-4F43-B3FF-91EB20CB120F}"/>
              </a:ext>
            </a:extLst>
          </p:cNvPr>
          <p:cNvSpPr>
            <a:spLocks noGrp="1"/>
          </p:cNvSpPr>
          <p:nvPr>
            <p:ph sz="half" idx="1"/>
          </p:nvPr>
        </p:nvSpPr>
        <p:spPr>
          <a:xfrm>
            <a:off x="1115616" y="1544716"/>
            <a:ext cx="6768752" cy="4590336"/>
          </a:xfrm>
        </p:spPr>
        <p:txBody>
          <a:bodyPr>
            <a:normAutofit fontScale="85000" lnSpcReduction="10000"/>
          </a:bodyPr>
          <a:lstStyle/>
          <a:p>
            <a:pPr algn="just"/>
            <a:r>
              <a:rPr lang="lv-LV" dirty="0"/>
              <a:t>Tiesības uz nodarbinātību nav nepieciešamas, ja ārzemnieks ir nodarbināts Latvijas Republikā un viņa uzturēšanās ilgums Latvijas Republikā nepārsniedz 14 dienas jebkurā 180 dienu periodā, tāpat, ja ārzemnieks likumīgi strādā kādā citā Eiropas Savienības dalībvalstī, Eiropas Ekonomikas zonas valstī vai Šveices Konfederācijā un darba devējs viņu norīko darbā pakalpojumu sniegšanai Latvijā uz laikposmu, kas nepārsniedz 90 dienas sešu mēnešu laikā. Izņēmumi noteikti Imigrācijas likuma 9.panta trešajā daļā.</a:t>
            </a:r>
          </a:p>
          <a:p>
            <a:pPr algn="just"/>
            <a:endParaRPr lang="lv-LV" dirty="0"/>
          </a:p>
          <a:p>
            <a:pPr algn="just"/>
            <a:r>
              <a:rPr lang="lv-LV" dirty="0"/>
              <a:t>Ja uzturēšanās nepārsniedz 90 dienas 180 dienu laikā – uz īstermiņa vīzas pamata, vienlaikus saņemot tiesības uz nodarbinātību</a:t>
            </a:r>
          </a:p>
          <a:p>
            <a:pPr algn="just"/>
            <a:endParaRPr lang="lv-LV" dirty="0"/>
          </a:p>
          <a:p>
            <a:pPr algn="just"/>
            <a:r>
              <a:rPr lang="lv-LV" dirty="0"/>
              <a:t>Ja uzturēšanās pārsniedz 90 dienas 180 dienu laikā – uz </a:t>
            </a:r>
            <a:r>
              <a:rPr lang="lv-LV" dirty="0" err="1"/>
              <a:t>termiņuzturēšanās</a:t>
            </a:r>
            <a:r>
              <a:rPr lang="lv-LV" dirty="0"/>
              <a:t> atļaujas vai ilgtermiņa vīzas pamata, vienlaikus saņemot tiesības uz nodarbinātību.</a:t>
            </a:r>
          </a:p>
          <a:p>
            <a:endParaRPr lang="lv-LV" dirty="0"/>
          </a:p>
        </p:txBody>
      </p:sp>
    </p:spTree>
    <p:extLst>
      <p:ext uri="{BB962C8B-B14F-4D97-AF65-F5344CB8AC3E}">
        <p14:creationId xmlns:p14="http://schemas.microsoft.com/office/powerpoint/2010/main" val="121460617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ksta vietturis 6">
            <a:extLst>
              <a:ext uri="{FF2B5EF4-FFF2-40B4-BE49-F238E27FC236}">
                <a16:creationId xmlns:a16="http://schemas.microsoft.com/office/drawing/2014/main" id="{CB654462-204B-4274-B967-CB74E920736C}"/>
              </a:ext>
            </a:extLst>
          </p:cNvPr>
          <p:cNvSpPr>
            <a:spLocks noGrp="1"/>
          </p:cNvSpPr>
          <p:nvPr>
            <p:ph type="body" idx="1"/>
          </p:nvPr>
        </p:nvSpPr>
        <p:spPr>
          <a:xfrm>
            <a:off x="1619672" y="2259338"/>
            <a:ext cx="5745836" cy="597740"/>
          </a:xfrm>
        </p:spPr>
        <p:txBody>
          <a:bodyPr/>
          <a:lstStyle/>
          <a:p>
            <a:endParaRPr lang="lv-LV" sz="2000" dirty="0">
              <a:latin typeface="Times New Roman" panose="02020603050405020304" pitchFamily="18" charset="0"/>
              <a:cs typeface="Times New Roman" panose="02020603050405020304" pitchFamily="18" charset="0"/>
            </a:endParaRPr>
          </a:p>
          <a:p>
            <a:endParaRPr lang="lv-LV" dirty="0">
              <a:latin typeface="Times New Roman" panose="02020603050405020304" pitchFamily="18" charset="0"/>
              <a:cs typeface="Times New Roman" panose="02020603050405020304" pitchFamily="18" charset="0"/>
            </a:endParaRPr>
          </a:p>
          <a:p>
            <a:endParaRPr lang="lv-LV" sz="2000" dirty="0">
              <a:latin typeface="Times New Roman" panose="02020603050405020304" pitchFamily="18" charset="0"/>
              <a:cs typeface="Times New Roman" panose="02020603050405020304" pitchFamily="18" charset="0"/>
            </a:endParaRPr>
          </a:p>
          <a:p>
            <a:endParaRPr lang="lv-LV" dirty="0">
              <a:latin typeface="Times New Roman" panose="02020603050405020304" pitchFamily="18" charset="0"/>
              <a:cs typeface="Times New Roman" panose="02020603050405020304" pitchFamily="18" charset="0"/>
            </a:endParaRPr>
          </a:p>
          <a:p>
            <a:endParaRPr lang="lv-LV" sz="2000" dirty="0">
              <a:latin typeface="Times New Roman" panose="02020603050405020304" pitchFamily="18" charset="0"/>
              <a:cs typeface="Times New Roman" panose="02020603050405020304" pitchFamily="18" charset="0"/>
            </a:endParaRPr>
          </a:p>
          <a:p>
            <a:endParaRPr lang="lv-LV" dirty="0">
              <a:latin typeface="Times New Roman" panose="02020603050405020304" pitchFamily="18" charset="0"/>
              <a:cs typeface="Times New Roman" panose="02020603050405020304" pitchFamily="18" charset="0"/>
            </a:endParaRPr>
          </a:p>
          <a:p>
            <a:endParaRPr lang="lv-LV" sz="2000" dirty="0">
              <a:latin typeface="Times New Roman" panose="02020603050405020304" pitchFamily="18" charset="0"/>
              <a:cs typeface="Times New Roman" panose="02020603050405020304" pitchFamily="18" charset="0"/>
            </a:endParaRPr>
          </a:p>
          <a:p>
            <a:endParaRPr lang="lv-LV" dirty="0">
              <a:latin typeface="Times New Roman" panose="02020603050405020304" pitchFamily="18" charset="0"/>
              <a:cs typeface="Times New Roman" panose="02020603050405020304" pitchFamily="18" charset="0"/>
            </a:endParaRPr>
          </a:p>
          <a:p>
            <a:r>
              <a:rPr lang="lv-LV" sz="2000" dirty="0">
                <a:latin typeface="Times New Roman" panose="02020603050405020304" pitchFamily="18" charset="0"/>
                <a:cs typeface="Times New Roman" panose="02020603050405020304" pitchFamily="18" charset="0"/>
              </a:rPr>
              <a:t>	</a:t>
            </a:r>
          </a:p>
          <a:p>
            <a:endParaRPr lang="lv-LV" dirty="0">
              <a:latin typeface="Times New Roman" panose="02020603050405020304" pitchFamily="18" charset="0"/>
              <a:cs typeface="Times New Roman" panose="02020603050405020304" pitchFamily="18" charset="0"/>
            </a:endParaRPr>
          </a:p>
          <a:p>
            <a:endParaRPr lang="lv-LV" sz="2000" dirty="0">
              <a:latin typeface="Times New Roman" panose="02020603050405020304" pitchFamily="18" charset="0"/>
              <a:cs typeface="Times New Roman" panose="02020603050405020304" pitchFamily="18" charset="0"/>
            </a:endParaRPr>
          </a:p>
          <a:p>
            <a:pPr algn="ctr"/>
            <a:r>
              <a:rPr lang="lv-LV" sz="2400" dirty="0">
                <a:latin typeface="Times New Roman" panose="02020603050405020304" pitchFamily="18" charset="0"/>
                <a:cs typeface="Times New Roman" panose="02020603050405020304" pitchFamily="18" charset="0"/>
              </a:rPr>
              <a:t>Vakances publicēšana un NVA atzinuma saņemšana </a:t>
            </a:r>
          </a:p>
          <a:p>
            <a:endParaRPr lang="lv-LV" dirty="0"/>
          </a:p>
        </p:txBody>
      </p:sp>
      <p:sp>
        <p:nvSpPr>
          <p:cNvPr id="4" name="Slaida numura vietturis 3">
            <a:extLst>
              <a:ext uri="{FF2B5EF4-FFF2-40B4-BE49-F238E27FC236}">
                <a16:creationId xmlns:a16="http://schemas.microsoft.com/office/drawing/2014/main" id="{43DC9AA7-25B1-4DEF-BB06-EA13618C2096}"/>
              </a:ext>
            </a:extLst>
          </p:cNvPr>
          <p:cNvSpPr>
            <a:spLocks noGrp="1"/>
          </p:cNvSpPr>
          <p:nvPr>
            <p:ph type="sldNum" sz="quarter" idx="12"/>
          </p:nvPr>
        </p:nvSpPr>
        <p:spPr/>
        <p:txBody>
          <a:bodyPr/>
          <a:lstStyle/>
          <a:p>
            <a:pPr>
              <a:defRPr/>
            </a:pPr>
            <a:fld id="{D81579D9-452F-4C29-A011-B7AE3F8F110C}" type="slidenum">
              <a:rPr lang="lv-LV" smtClean="0"/>
              <a:pPr>
                <a:defRPr/>
              </a:pPr>
              <a:t>9</a:t>
            </a:fld>
            <a:endParaRPr lang="lv-LV"/>
          </a:p>
        </p:txBody>
      </p:sp>
      <p:sp>
        <p:nvSpPr>
          <p:cNvPr id="8" name="Satura vietturis 7">
            <a:extLst>
              <a:ext uri="{FF2B5EF4-FFF2-40B4-BE49-F238E27FC236}">
                <a16:creationId xmlns:a16="http://schemas.microsoft.com/office/drawing/2014/main" id="{6E2A2965-5898-415F-B601-A2F09E0561AB}"/>
              </a:ext>
            </a:extLst>
          </p:cNvPr>
          <p:cNvSpPr>
            <a:spLocks noGrp="1"/>
          </p:cNvSpPr>
          <p:nvPr>
            <p:ph sz="half" idx="2"/>
          </p:nvPr>
        </p:nvSpPr>
        <p:spPr>
          <a:xfrm>
            <a:off x="5065328" y="3645024"/>
            <a:ext cx="3209278" cy="3809101"/>
          </a:xfrm>
        </p:spPr>
        <p:txBody>
          <a:bodyPr/>
          <a:lstStyle/>
          <a:p>
            <a:r>
              <a:rPr lang="lv-LV" sz="2000" dirty="0">
                <a:latin typeface="Times New Roman" panose="02020603050405020304" pitchFamily="18" charset="0"/>
                <a:cs typeface="Times New Roman" panose="02020603050405020304" pitchFamily="18" charset="0"/>
              </a:rPr>
              <a:t>Izsaukuma noformēšana</a:t>
            </a:r>
          </a:p>
          <a:p>
            <a:pPr algn="just"/>
            <a:r>
              <a:rPr lang="lv-LV" sz="2000" dirty="0" err="1">
                <a:latin typeface="Times New Roman" panose="02020603050405020304" pitchFamily="18" charset="0"/>
                <a:cs typeface="Times New Roman" panose="02020603050405020304" pitchFamily="18" charset="0"/>
              </a:rPr>
              <a:t>Termiņuzturēšanās</a:t>
            </a:r>
            <a:r>
              <a:rPr lang="lv-LV" sz="2000" dirty="0">
                <a:latin typeface="Times New Roman" panose="02020603050405020304" pitchFamily="18" charset="0"/>
                <a:cs typeface="Times New Roman" panose="02020603050405020304" pitchFamily="18" charset="0"/>
              </a:rPr>
              <a:t> atļauju pieprasīšana</a:t>
            </a:r>
          </a:p>
          <a:p>
            <a:pPr algn="just"/>
            <a:r>
              <a:rPr lang="lv-LV" sz="2000" dirty="0" err="1">
                <a:latin typeface="Times New Roman" panose="02020603050405020304" pitchFamily="18" charset="0"/>
                <a:cs typeface="Times New Roman" panose="02020603050405020304" pitchFamily="18" charset="0"/>
              </a:rPr>
              <a:t>eID</a:t>
            </a:r>
            <a:r>
              <a:rPr lang="lv-LV" sz="2000" dirty="0">
                <a:latin typeface="Times New Roman" panose="02020603050405020304" pitchFamily="18" charset="0"/>
                <a:cs typeface="Times New Roman" panose="02020603050405020304" pitchFamily="18" charset="0"/>
              </a:rPr>
              <a:t> kartes – uzturēšanās atļaujas saņemšana</a:t>
            </a:r>
          </a:p>
          <a:p>
            <a:endParaRPr lang="lv-LV" dirty="0"/>
          </a:p>
        </p:txBody>
      </p:sp>
      <p:sp>
        <p:nvSpPr>
          <p:cNvPr id="10" name="Satura vietturis 9">
            <a:extLst>
              <a:ext uri="{FF2B5EF4-FFF2-40B4-BE49-F238E27FC236}">
                <a16:creationId xmlns:a16="http://schemas.microsoft.com/office/drawing/2014/main" id="{9FE2B045-24B3-4C44-872B-37E2E5D85384}"/>
              </a:ext>
            </a:extLst>
          </p:cNvPr>
          <p:cNvSpPr>
            <a:spLocks noGrp="1"/>
          </p:cNvSpPr>
          <p:nvPr>
            <p:ph sz="half" idx="13"/>
          </p:nvPr>
        </p:nvSpPr>
        <p:spPr>
          <a:xfrm>
            <a:off x="956878" y="3284984"/>
            <a:ext cx="3151572" cy="3826857"/>
          </a:xfrm>
        </p:spPr>
        <p:txBody>
          <a:bodyPr/>
          <a:lstStyle/>
          <a:p>
            <a:endParaRPr lang="lv-LV" sz="2000" dirty="0">
              <a:latin typeface="Times New Roman" panose="02020603050405020304" pitchFamily="18" charset="0"/>
              <a:cs typeface="Times New Roman" panose="02020603050405020304" pitchFamily="18" charset="0"/>
            </a:endParaRPr>
          </a:p>
          <a:p>
            <a:r>
              <a:rPr lang="lv-LV" sz="2000" dirty="0">
                <a:latin typeface="Times New Roman" panose="02020603050405020304" pitchFamily="18" charset="0"/>
                <a:cs typeface="Times New Roman" panose="02020603050405020304" pitchFamily="18" charset="0"/>
              </a:rPr>
              <a:t>Ielūguma noformēšana</a:t>
            </a:r>
          </a:p>
          <a:p>
            <a:r>
              <a:rPr lang="lv-LV" sz="2000" dirty="0">
                <a:latin typeface="Times New Roman" panose="02020603050405020304" pitchFamily="18" charset="0"/>
                <a:cs typeface="Times New Roman" panose="02020603050405020304" pitchFamily="18" charset="0"/>
              </a:rPr>
              <a:t>Ilgtermiņa (D) vīzas pieprasīšana Latvijas konsulārajā pārstāvniecībā vai Latvijā</a:t>
            </a:r>
          </a:p>
          <a:p>
            <a:endParaRPr lang="lv-LV" dirty="0"/>
          </a:p>
        </p:txBody>
      </p:sp>
      <p:sp>
        <p:nvSpPr>
          <p:cNvPr id="6" name="Virsraksts 5">
            <a:extLst>
              <a:ext uri="{FF2B5EF4-FFF2-40B4-BE49-F238E27FC236}">
                <a16:creationId xmlns:a16="http://schemas.microsoft.com/office/drawing/2014/main" id="{BB80602C-6A96-4EDE-BCB5-011F097076A4}"/>
              </a:ext>
            </a:extLst>
          </p:cNvPr>
          <p:cNvSpPr>
            <a:spLocks noGrp="1"/>
          </p:cNvSpPr>
          <p:nvPr>
            <p:ph type="title"/>
          </p:nvPr>
        </p:nvSpPr>
        <p:spPr/>
        <p:txBody>
          <a:bodyPr/>
          <a:lstStyle/>
          <a:p>
            <a:r>
              <a:rPr lang="lv-LV" sz="2400" b="1" dirty="0">
                <a:solidFill>
                  <a:schemeClr val="tx2"/>
                </a:solidFill>
                <a:latin typeface="Times New Roman" panose="02020603050405020304" pitchFamily="18" charset="0"/>
                <a:ea typeface="+mn-ea"/>
                <a:cs typeface="Times New Roman" panose="02020603050405020304" pitchFamily="18" charset="0"/>
              </a:rPr>
              <a:t>Nepieciešamās procedūras viesstrādnieka uzaicināšanai</a:t>
            </a:r>
            <a:endParaRPr lang="lv-LV" dirty="0"/>
          </a:p>
        </p:txBody>
      </p:sp>
      <p:sp>
        <p:nvSpPr>
          <p:cNvPr id="12" name="Bultiņa: uz leju 11">
            <a:extLst>
              <a:ext uri="{FF2B5EF4-FFF2-40B4-BE49-F238E27FC236}">
                <a16:creationId xmlns:a16="http://schemas.microsoft.com/office/drawing/2014/main" id="{491C3931-C014-41E7-8498-F172DB258AE5}"/>
              </a:ext>
            </a:extLst>
          </p:cNvPr>
          <p:cNvSpPr/>
          <p:nvPr/>
        </p:nvSpPr>
        <p:spPr>
          <a:xfrm rot="1694905">
            <a:off x="2518969" y="2470376"/>
            <a:ext cx="730690" cy="941179"/>
          </a:xfrm>
          <a:prstGeom prst="downArrow">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v-LV"/>
          </a:p>
        </p:txBody>
      </p:sp>
      <p:sp>
        <p:nvSpPr>
          <p:cNvPr id="13" name="Bultiņa: uz leju 12">
            <a:extLst>
              <a:ext uri="{FF2B5EF4-FFF2-40B4-BE49-F238E27FC236}">
                <a16:creationId xmlns:a16="http://schemas.microsoft.com/office/drawing/2014/main" id="{2CBD1A85-0BBC-4E43-B9C4-0F639C1FABE4}"/>
              </a:ext>
            </a:extLst>
          </p:cNvPr>
          <p:cNvSpPr/>
          <p:nvPr/>
        </p:nvSpPr>
        <p:spPr>
          <a:xfrm rot="19651761">
            <a:off x="5686853" y="2464673"/>
            <a:ext cx="730690" cy="941179"/>
          </a:xfrm>
          <a:prstGeom prst="downArrow">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v-LV"/>
          </a:p>
        </p:txBody>
      </p:sp>
      <p:pic>
        <p:nvPicPr>
          <p:cNvPr id="14" name="Picture 4">
            <a:extLst>
              <a:ext uri="{FF2B5EF4-FFF2-40B4-BE49-F238E27FC236}">
                <a16:creationId xmlns:a16="http://schemas.microsoft.com/office/drawing/2014/main" id="{CDFAA6F9-9C1B-417F-B608-66932D621AC6}"/>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6622199"/>
            <a:ext cx="9144000" cy="244656"/>
          </a:xfrm>
          <a:prstGeom prst="rect">
            <a:avLst/>
          </a:prstGeom>
        </p:spPr>
      </p:pic>
    </p:spTree>
    <p:extLst>
      <p:ext uri="{BB962C8B-B14F-4D97-AF65-F5344CB8AC3E}">
        <p14:creationId xmlns:p14="http://schemas.microsoft.com/office/powerpoint/2010/main" val="2428382862"/>
      </p:ext>
    </p:extLst>
  </p:cSld>
  <p:clrMapOvr>
    <a:masterClrMapping/>
  </p:clrMapOvr>
</p:sld>
</file>

<file path=ppt/theme/theme1.xml><?xml version="1.0" encoding="utf-8"?>
<a:theme xmlns:a="http://schemas.openxmlformats.org/drawingml/2006/main" name="PMLP">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docProps/app.xml><?xml version="1.0" encoding="utf-8"?>
<Properties xmlns="http://schemas.openxmlformats.org/officeDocument/2006/extended-properties" xmlns:vt="http://schemas.openxmlformats.org/officeDocument/2006/docPropsVTypes">
  <Template/>
  <TotalTime>17173</TotalTime>
  <Words>1830</Words>
  <Application>Microsoft Office PowerPoint</Application>
  <PresentationFormat>On-screen Show (4:3)</PresentationFormat>
  <Paragraphs>216</Paragraphs>
  <Slides>23</Slides>
  <Notes>7</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23</vt:i4>
      </vt:variant>
    </vt:vector>
  </HeadingPairs>
  <TitlesOfParts>
    <vt:vector size="29" baseType="lpstr">
      <vt:lpstr>Arial</vt:lpstr>
      <vt:lpstr>Calibri</vt:lpstr>
      <vt:lpstr>Times New Roman</vt:lpstr>
      <vt:lpstr>Verdana</vt:lpstr>
      <vt:lpstr>Wingdings</vt:lpstr>
      <vt:lpstr>PMLP</vt:lpstr>
      <vt:lpstr>PowerPoint Presentation</vt:lpstr>
      <vt:lpstr> Piešķirtās tiesības uz nodarbinātību* (2016-2025)  </vt:lpstr>
      <vt:lpstr>Valstis un nozares 2025.gadā (TOP 10)</vt:lpstr>
      <vt:lpstr>Piešķirtās tiesības uz nodarbinātību pēc profesijām (2025. gads, TOP 15)</vt:lpstr>
      <vt:lpstr>Piešķirtās tiesības uz nodarbinātību pēc profesijas salīdzinājumā ar 2024. gadu (TOP 15)</vt:lpstr>
      <vt:lpstr>  Kas ir ārzemnieks? </vt:lpstr>
      <vt:lpstr>Nodarbināto ārzemnieku kategorijas</vt:lpstr>
      <vt:lpstr>Nodarbināšanas pamats</vt:lpstr>
      <vt:lpstr>Nepieciešamās procedūras viesstrādnieka uzaicināšanai</vt:lpstr>
      <vt:lpstr>NVA vakance/atzinums (1)</vt:lpstr>
      <vt:lpstr>NVA vakance/atzinums (2)</vt:lpstr>
      <vt:lpstr>Izsaukuma vai ielūguma pieprasīšana</vt:lpstr>
      <vt:lpstr>Izsaukuma/ ielūguma noformēšanas procedūra nodarbinātības gadījumā</vt:lpstr>
      <vt:lpstr>PowerPoint Presentation</vt:lpstr>
      <vt:lpstr>Ārzemnieku tiesību uz nodarbinātību apliecinošie dokumenti</vt:lpstr>
      <vt:lpstr>Vīza ar tiesībām uz nodarbinātību</vt:lpstr>
      <vt:lpstr>Vīza ar tiesībām uz nodarbinātību </vt:lpstr>
      <vt:lpstr>Uzturēšanās atļaujas pieprasīšanas procedūra </vt:lpstr>
      <vt:lpstr>           Izmaksas</vt:lpstr>
      <vt:lpstr>Uzaicinātāja atbildība</vt:lpstr>
      <vt:lpstr>Uzaicinātāja atbildība</vt:lpstr>
      <vt:lpstr>Kur meklēt papildu informāciju? </vt:lpstr>
      <vt:lpstr>Pilsonības un migrācijas lietu pārvalde</vt:lpstr>
    </vt:vector>
  </TitlesOfParts>
  <Company>Grizli777</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Office of Citizenship and Migration Affairs</dc:title>
  <dc:creator>Sarmite Vegere</dc:creator>
  <cp:lastModifiedBy>Inese Brēdiķe</cp:lastModifiedBy>
  <cp:revision>1327</cp:revision>
  <cp:lastPrinted>2026-05-26T11:15:44Z</cp:lastPrinted>
  <dcterms:created xsi:type="dcterms:W3CDTF">2011-08-30T18:23:54Z</dcterms:created>
  <dcterms:modified xsi:type="dcterms:W3CDTF">2026-05-26T11:40:05Z</dcterms:modified>
</cp:coreProperties>
</file>